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13"/>
  </p:notesMasterIdLst>
  <p:sldIdLst>
    <p:sldId id="256" r:id="rId4"/>
    <p:sldId id="257" r:id="rId5"/>
    <p:sldId id="259" r:id="rId6"/>
    <p:sldId id="261" r:id="rId7"/>
    <p:sldId id="296" r:id="rId8"/>
    <p:sldId id="339" r:id="rId9"/>
    <p:sldId id="285" r:id="rId10"/>
    <p:sldId id="260" r:id="rId11"/>
    <p:sldId id="290" r:id="rId12"/>
    <p:sldId id="263" r:id="rId14"/>
    <p:sldId id="264" r:id="rId15"/>
    <p:sldId id="265" r:id="rId16"/>
    <p:sldId id="266" r:id="rId17"/>
    <p:sldId id="267" r:id="rId18"/>
    <p:sldId id="268" r:id="rId19"/>
    <p:sldId id="270" r:id="rId20"/>
    <p:sldId id="271" r:id="rId21"/>
    <p:sldId id="272" r:id="rId22"/>
    <p:sldId id="322" r:id="rId23"/>
    <p:sldId id="324" r:id="rId24"/>
    <p:sldId id="325" r:id="rId25"/>
    <p:sldId id="326" r:id="rId26"/>
    <p:sldId id="275" r:id="rId27"/>
    <p:sldId id="320" r:id="rId28"/>
    <p:sldId id="276" r:id="rId29"/>
    <p:sldId id="323" r:id="rId30"/>
    <p:sldId id="328" r:id="rId31"/>
    <p:sldId id="277" r:id="rId32"/>
    <p:sldId id="278" r:id="rId33"/>
    <p:sldId id="279" r:id="rId34"/>
    <p:sldId id="280" r:id="rId35"/>
    <p:sldId id="281" r:id="rId36"/>
    <p:sldId id="282" r:id="rId37"/>
    <p:sldId id="329"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lvl1pPr>
    <a:lvl2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lvl2pPr>
    <a:lvl3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lvl3pPr>
    <a:lvl4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lvl4pPr>
    <a:lvl5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lvl5pPr>
    <a:lvl6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lvl6pPr>
    <a:lvl7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lvl7pPr>
    <a:lvl8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lvl8pPr>
    <a:lvl9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p:txBody>
      </p:sp>
      <p:sp>
        <p:nvSpPr>
          <p:cNvPr id="164" name="Shape 164"/>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339764" y="4617762"/>
            <a:ext cx="21704474" cy="1798334"/>
          </a:xfrm>
        </p:spPr>
        <p:txBody>
          <a:bodyPr lIns="101600" tIns="38100" rIns="25400" bIns="38100" anchor="t" anchorCtr="0">
            <a:noAutofit/>
          </a:bodyPr>
          <a:lstStyle>
            <a:lvl1pPr algn="ctr">
              <a:defRPr sz="108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1339850" y="7131050"/>
            <a:ext cx="21704300" cy="1602740"/>
          </a:xfrm>
        </p:spPr>
        <p:txBody>
          <a:bodyPr lIns="101600" tIns="38100" rIns="76200" bIns="38100" anchor="ctr" anchorCtr="0">
            <a:noAutofit/>
          </a:bodyPr>
          <a:lstStyle>
            <a:lvl1pPr marL="0" indent="0" algn="ctr" eaLnBrk="1" fontAlgn="auto" latinLnBrk="0" hangingPunct="1">
              <a:lnSpc>
                <a:spcPct val="100000"/>
              </a:lnSpc>
              <a:buNone/>
              <a:defRPr sz="4800" u="none" strike="noStrike" kern="1200" cap="none" spc="200" normalizeH="0" baseline="0">
                <a:solidFill>
                  <a:schemeClr val="tx1"/>
                </a:solidFill>
                <a:uFillTx/>
                <a:latin typeface="+mn-ea"/>
                <a:ea typeface="+mn-ea"/>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照片 - 水平">
    <p:bg>
      <p:bgPr>
        <a:solidFill>
          <a:srgbClr val="222222"/>
        </a:solidFill>
        <a:effectLst/>
      </p:bgPr>
    </p:bg>
    <p:spTree>
      <p:nvGrpSpPr>
        <p:cNvPr id="1" name=""/>
        <p:cNvGrpSpPr/>
        <p:nvPr/>
      </p:nvGrpSpPr>
      <p:grpSpPr>
        <a:xfrm>
          <a:off x="0" y="0"/>
          <a:ext cx="0" cy="0"/>
          <a:chOff x="0" y="0"/>
          <a:chExt cx="0" cy="0"/>
        </a:xfrm>
      </p:grpSpPr>
      <p:sp>
        <p:nvSpPr>
          <p:cNvPr id="22" name="图像"/>
          <p:cNvSpPr/>
          <p:nvPr>
            <p:ph type="pic" idx="21"/>
          </p:nvPr>
        </p:nvSpPr>
        <p:spPr>
          <a:xfrm>
            <a:off x="-38100" y="-1219200"/>
            <a:ext cx="24460200" cy="16145934"/>
          </a:xfrm>
          <a:prstGeom prst="rect">
            <a:avLst/>
          </a:prstGeom>
        </p:spPr>
        <p:txBody>
          <a:bodyPr lIns="91439" tIns="45719" rIns="91439" bIns="45719">
            <a:noAutofit/>
          </a:bodyPr>
          <a:lstStyle/>
          <a:p/>
        </p:txBody>
      </p:sp>
      <p:sp>
        <p:nvSpPr>
          <p:cNvPr id="23" name="线条"/>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24" name="标题文本"/>
          <p:cNvSpPr txBox="1"/>
          <p:nvPr>
            <p:ph type="title" hasCustomPrompt="1"/>
          </p:nvPr>
        </p:nvSpPr>
        <p:spPr>
          <a:xfrm>
            <a:off x="762000" y="9042400"/>
            <a:ext cx="22860000" cy="3810000"/>
          </a:xfrm>
          <a:prstGeom prst="rect">
            <a:avLst/>
          </a:prstGeom>
        </p:spPr>
        <p:txBody>
          <a:bodyPr/>
          <a:lstStyle>
            <a:lvl1pPr>
              <a:spcBef>
                <a:spcPts val="0"/>
              </a:spcBef>
              <a:defRPr sz="30300"/>
            </a:lvl1pPr>
          </a:lstStyle>
          <a:p>
            <a:r>
              <a:t>标题文本</a:t>
            </a:r>
          </a:p>
        </p:txBody>
      </p:sp>
      <p:sp>
        <p:nvSpPr>
          <p:cNvPr id="25" name="正文级别 1…"/>
          <p:cNvSpPr txBox="1"/>
          <p:nvPr>
            <p:ph type="body" sz="quarter" idx="1" hasCustomPrompt="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1pPr>
            <a:lvl2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2pPr>
            <a:lvl3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3pPr>
            <a:lvl4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4pPr>
            <a:lvl5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p:nvPr>
            <p:ph type="sldNum" sz="quarter" idx="2"/>
          </p:nvPr>
        </p:nvSpPr>
        <p:spPr>
          <a:xfrm>
            <a:off x="23044894" y="609600"/>
            <a:ext cx="571501" cy="6223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标题与副标题（备选）">
    <p:spTree>
      <p:nvGrpSpPr>
        <p:cNvPr id="1" name=""/>
        <p:cNvGrpSpPr/>
        <p:nvPr/>
      </p:nvGrpSpPr>
      <p:grpSpPr>
        <a:xfrm>
          <a:off x="0" y="0"/>
          <a:ext cx="0" cy="0"/>
          <a:chOff x="0" y="0"/>
          <a:chExt cx="0" cy="0"/>
        </a:xfrm>
      </p:grpSpPr>
      <p:sp>
        <p:nvSpPr>
          <p:cNvPr id="33" name="线条"/>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标题文本"/>
          <p:cNvSpPr txBox="1"/>
          <p:nvPr>
            <p:ph type="title" hasCustomPrompt="1"/>
          </p:nvPr>
        </p:nvSpPr>
        <p:spPr>
          <a:xfrm>
            <a:off x="762000" y="9042400"/>
            <a:ext cx="22860000" cy="3810000"/>
          </a:xfrm>
          <a:prstGeom prst="rect">
            <a:avLst/>
          </a:prstGeom>
        </p:spPr>
        <p:txBody>
          <a:bodyPr/>
          <a:lstStyle>
            <a:lvl1pPr>
              <a:spcBef>
                <a:spcPts val="0"/>
              </a:spcBef>
              <a:defRPr sz="30300"/>
            </a:lvl1pPr>
          </a:lstStyle>
          <a:p>
            <a:r>
              <a:t>标题文本</a:t>
            </a:r>
          </a:p>
        </p:txBody>
      </p:sp>
      <p:sp>
        <p:nvSpPr>
          <p:cNvPr id="35" name="正文级别 1…"/>
          <p:cNvSpPr txBox="1"/>
          <p:nvPr>
            <p:ph type="body" sz="quarter" idx="1" hasCustomPrompt="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1pPr>
            <a:lvl2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2pPr>
            <a:lvl3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3pPr>
            <a:lvl4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4pPr>
            <a:lvl5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6" name="幻灯片编号"/>
          <p:cNvSpPr txBox="1"/>
          <p:nvPr>
            <p:ph type="sldNum" sz="quarter" idx="2"/>
          </p:nvPr>
        </p:nvSpPr>
        <p:spPr>
          <a:xfrm>
            <a:off x="22994915" y="584200"/>
            <a:ext cx="571501" cy="6223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标题 - 居中">
    <p:bg>
      <p:bgPr>
        <a:solidFill>
          <a:srgbClr val="222222"/>
        </a:solidFill>
        <a:effectLst/>
      </p:bgPr>
    </p:bg>
    <p:spTree>
      <p:nvGrpSpPr>
        <p:cNvPr id="1" name=""/>
        <p:cNvGrpSpPr/>
        <p:nvPr/>
      </p:nvGrpSpPr>
      <p:grpSpPr>
        <a:xfrm>
          <a:off x="0" y="0"/>
          <a:ext cx="0" cy="0"/>
          <a:chOff x="0" y="0"/>
          <a:chExt cx="0" cy="0"/>
        </a:xfrm>
      </p:grpSpPr>
      <p:sp>
        <p:nvSpPr>
          <p:cNvPr id="43" name="标题文本"/>
          <p:cNvSpPr txBox="1"/>
          <p:nvPr>
            <p:ph type="title" hasCustomPrompt="1"/>
          </p:nvPr>
        </p:nvSpPr>
        <p:spPr>
          <a:xfrm>
            <a:off x="762000" y="5676900"/>
            <a:ext cx="22860000" cy="6350000"/>
          </a:xfrm>
          <a:prstGeom prst="rect">
            <a:avLst/>
          </a:prstGeom>
        </p:spPr>
        <p:txBody>
          <a:bodyPr/>
          <a:lstStyle>
            <a:lvl1pPr>
              <a:spcBef>
                <a:spcPts val="0"/>
              </a:spcBef>
              <a:defRPr sz="30300"/>
            </a:lvl1pPr>
          </a:lstStyle>
          <a:p>
            <a:r>
              <a:t>标题文本</a:t>
            </a:r>
          </a:p>
        </p:txBody>
      </p:sp>
      <p:sp>
        <p:nvSpPr>
          <p:cNvPr id="44" name="幻灯片编号"/>
          <p:cNvSpPr txBox="1"/>
          <p:nvPr>
            <p:ph type="sldNum" sz="quarter" idx="2"/>
          </p:nvPr>
        </p:nvSpPr>
        <p:spPr>
          <a:xfrm>
            <a:off x="23044894" y="609600"/>
            <a:ext cx="571501" cy="6223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照片 - 垂直">
    <p:bg>
      <p:bgPr>
        <a:solidFill>
          <a:srgbClr val="222222"/>
        </a:solidFill>
        <a:effectLst/>
      </p:bgPr>
    </p:bg>
    <p:spTree>
      <p:nvGrpSpPr>
        <p:cNvPr id="1" name=""/>
        <p:cNvGrpSpPr/>
        <p:nvPr/>
      </p:nvGrpSpPr>
      <p:grpSpPr>
        <a:xfrm>
          <a:off x="0" y="0"/>
          <a:ext cx="0" cy="0"/>
          <a:chOff x="0" y="0"/>
          <a:chExt cx="0" cy="0"/>
        </a:xfrm>
      </p:grpSpPr>
      <p:sp>
        <p:nvSpPr>
          <p:cNvPr id="51" name="线条"/>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图像"/>
          <p:cNvSpPr/>
          <p:nvPr>
            <p:ph type="pic" idx="21"/>
          </p:nvPr>
        </p:nvSpPr>
        <p:spPr>
          <a:xfrm>
            <a:off x="-190500" y="0"/>
            <a:ext cx="12428272" cy="13716000"/>
          </a:xfrm>
          <a:prstGeom prst="rect">
            <a:avLst/>
          </a:prstGeom>
        </p:spPr>
        <p:txBody>
          <a:bodyPr lIns="91439" tIns="45719" rIns="91439" bIns="45719">
            <a:noAutofit/>
          </a:bodyPr>
          <a:lstStyle/>
          <a:p/>
        </p:txBody>
      </p:sp>
      <p:sp>
        <p:nvSpPr>
          <p:cNvPr id="53" name="标题文本"/>
          <p:cNvSpPr txBox="1"/>
          <p:nvPr>
            <p:ph type="title" hasCustomPrompt="1"/>
          </p:nvPr>
        </p:nvSpPr>
        <p:spPr>
          <a:xfrm>
            <a:off x="11049000" y="9042400"/>
            <a:ext cx="12573000" cy="3810000"/>
          </a:xfrm>
          <a:prstGeom prst="rect">
            <a:avLst/>
          </a:prstGeom>
        </p:spPr>
        <p:txBody>
          <a:bodyPr/>
          <a:lstStyle>
            <a:lvl1pPr>
              <a:spcBef>
                <a:spcPts val="0"/>
              </a:spcBef>
              <a:defRPr sz="30300"/>
            </a:lvl1pPr>
          </a:lstStyle>
          <a:p>
            <a:r>
              <a:t>标题文本</a:t>
            </a:r>
          </a:p>
        </p:txBody>
      </p:sp>
      <p:sp>
        <p:nvSpPr>
          <p:cNvPr id="54" name="正文级别 1…"/>
          <p:cNvSpPr txBox="1"/>
          <p:nvPr>
            <p:ph type="body" sz="quarter" idx="1" hasCustomPrompt="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1pPr>
            <a:lvl2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2pPr>
            <a:lvl3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3pPr>
            <a:lvl4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4pPr>
            <a:lvl5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55" name="幻灯片编号"/>
          <p:cNvSpPr txBox="1"/>
          <p:nvPr>
            <p:ph type="sldNum" sz="quarter" idx="2"/>
          </p:nvPr>
        </p:nvSpPr>
        <p:spPr>
          <a:xfrm>
            <a:off x="23044894" y="609600"/>
            <a:ext cx="571501" cy="6223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62" name="文本"/>
          <p:cNvSpPr txBox="1"/>
          <p:nvPr>
            <p:ph type="body" sz="quarter" idx="21" hasCustomPrompt="1"/>
          </p:nvPr>
        </p:nvSpPr>
        <p:spPr>
          <a:xfrm>
            <a:off x="762000" y="533400"/>
            <a:ext cx="20955000" cy="736601"/>
          </a:xfrm>
          <a:prstGeom prst="rect">
            <a:avLst/>
          </a:prstGeom>
        </p:spPr>
        <p:txBody>
          <a:bodyPr anchor="b">
            <a:spAutoFit/>
          </a:bodyPr>
          <a:lstStyle>
            <a:lvl1pPr marL="0" indent="0" defTabSz="647700">
              <a:lnSpc>
                <a:spcPct val="80000"/>
              </a:lnSpc>
              <a:spcBef>
                <a:spcPts val="0"/>
              </a:spcBef>
              <a:buClrTx/>
              <a:buSzTx/>
              <a:buFontTx/>
              <a:buNone/>
              <a:defRPr sz="3600" b="1" cap="all" spc="180">
                <a:latin typeface="+mn-lt"/>
                <a:ea typeface="+mn-ea"/>
                <a:cs typeface="+mn-cs"/>
                <a:sym typeface="Baskerville" panose="02020502070401020303"/>
              </a:defRPr>
            </a:lvl1pPr>
          </a:lstStyle>
          <a:p>
            <a:r>
              <a:t>文本</a:t>
            </a:r>
          </a:p>
        </p:txBody>
      </p:sp>
      <p:sp>
        <p:nvSpPr>
          <p:cNvPr id="63" name="标题文本"/>
          <p:cNvSpPr txBox="1"/>
          <p:nvPr>
            <p:ph type="title" hasCustomPrompt="1"/>
          </p:nvPr>
        </p:nvSpPr>
        <p:spPr>
          <a:prstGeom prst="rect">
            <a:avLst/>
          </a:prstGeom>
        </p:spPr>
        <p:txBody>
          <a:bodyPr/>
          <a:lstStyle/>
          <a:p>
            <a:r>
              <a:t>标题文本</a:t>
            </a:r>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与项目符号">
    <p:bg>
      <p:bgPr>
        <a:solidFill>
          <a:srgbClr val="222222"/>
        </a:solidFill>
        <a:effectLst/>
      </p:bgPr>
    </p:bg>
    <p:spTree>
      <p:nvGrpSpPr>
        <p:cNvPr id="1" name=""/>
        <p:cNvGrpSpPr/>
        <p:nvPr/>
      </p:nvGrpSpPr>
      <p:grpSpPr>
        <a:xfrm>
          <a:off x="0" y="0"/>
          <a:ext cx="0" cy="0"/>
          <a:chOff x="0" y="0"/>
          <a:chExt cx="0" cy="0"/>
        </a:xfrm>
      </p:grpSpPr>
      <p:sp>
        <p:nvSpPr>
          <p:cNvPr id="71" name="文本"/>
          <p:cNvSpPr txBox="1"/>
          <p:nvPr>
            <p:ph type="body" sz="quarter" idx="21" hasCustomPrompt="1"/>
          </p:nvPr>
        </p:nvSpPr>
        <p:spPr>
          <a:xfrm>
            <a:off x="762000" y="533400"/>
            <a:ext cx="20955000" cy="736601"/>
          </a:xfrm>
          <a:prstGeom prst="rect">
            <a:avLst/>
          </a:prstGeom>
        </p:spPr>
        <p:txBody>
          <a:bodyPr anchor="b">
            <a:spAutoFit/>
          </a:bodyPr>
          <a:lstStyle>
            <a:lvl1pPr marL="0" indent="0" defTabSz="647700">
              <a:lnSpc>
                <a:spcPct val="80000"/>
              </a:lnSpc>
              <a:spcBef>
                <a:spcPts val="0"/>
              </a:spcBef>
              <a:buClrTx/>
              <a:buSzTx/>
              <a:buFontTx/>
              <a:buNone/>
              <a:defRPr sz="3600" b="1" cap="all" spc="180">
                <a:latin typeface="+mn-lt"/>
                <a:ea typeface="+mn-ea"/>
                <a:cs typeface="+mn-cs"/>
                <a:sym typeface="Baskerville" panose="02020502070401020303"/>
              </a:defRPr>
            </a:lvl1pPr>
          </a:lstStyle>
          <a:p>
            <a:r>
              <a:t>文本</a:t>
            </a:r>
          </a:p>
        </p:txBody>
      </p:sp>
      <p:sp>
        <p:nvSpPr>
          <p:cNvPr id="72" name="标题文本"/>
          <p:cNvSpPr txBox="1"/>
          <p:nvPr>
            <p:ph type="title" hasCustomPrompt="1"/>
          </p:nvPr>
        </p:nvSpPr>
        <p:spPr>
          <a:prstGeom prst="rect">
            <a:avLst/>
          </a:prstGeom>
        </p:spPr>
        <p:txBody>
          <a:bodyPr/>
          <a:lstStyle/>
          <a:p>
            <a:r>
              <a:t>标题文本</a:t>
            </a:r>
          </a:p>
        </p:txBody>
      </p:sp>
      <p:sp>
        <p:nvSpPr>
          <p:cNvPr id="73" name="正文级别 1…"/>
          <p:cNvSpPr txBox="1"/>
          <p:nvPr>
            <p:ph type="body" idx="1" hasCustomPrompt="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7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项目符号（备选）">
    <p:spTree>
      <p:nvGrpSpPr>
        <p:cNvPr id="1" name=""/>
        <p:cNvGrpSpPr/>
        <p:nvPr/>
      </p:nvGrpSpPr>
      <p:grpSpPr>
        <a:xfrm>
          <a:off x="0" y="0"/>
          <a:ext cx="0" cy="0"/>
          <a:chOff x="0" y="0"/>
          <a:chExt cx="0" cy="0"/>
        </a:xfrm>
      </p:grpSpPr>
      <p:sp>
        <p:nvSpPr>
          <p:cNvPr id="81" name="文本"/>
          <p:cNvSpPr txBox="1"/>
          <p:nvPr>
            <p:ph type="body" sz="quarter" idx="21" hasCustomPrompt="1"/>
          </p:nvPr>
        </p:nvSpPr>
        <p:spPr>
          <a:xfrm>
            <a:off x="762000" y="533400"/>
            <a:ext cx="20955000" cy="736601"/>
          </a:xfrm>
          <a:prstGeom prst="rect">
            <a:avLst/>
          </a:prstGeom>
        </p:spPr>
        <p:txBody>
          <a:bodyPr anchor="b">
            <a:spAutoFit/>
          </a:bodyPr>
          <a:lstStyle>
            <a:lvl1pPr marL="0" indent="0" defTabSz="647700">
              <a:lnSpc>
                <a:spcPct val="80000"/>
              </a:lnSpc>
              <a:spcBef>
                <a:spcPts val="0"/>
              </a:spcBef>
              <a:buClrTx/>
              <a:buSzTx/>
              <a:buFontTx/>
              <a:buNone/>
              <a:defRPr sz="3600" b="1" cap="all" spc="180">
                <a:latin typeface="+mn-lt"/>
                <a:ea typeface="+mn-ea"/>
                <a:cs typeface="+mn-cs"/>
                <a:sym typeface="Baskerville" panose="02020502070401020303"/>
              </a:defRPr>
            </a:lvl1pPr>
          </a:lstStyle>
          <a:p>
            <a:r>
              <a:t>文本</a:t>
            </a:r>
          </a:p>
        </p:txBody>
      </p:sp>
      <p:sp>
        <p:nvSpPr>
          <p:cNvPr id="82" name="标题文本"/>
          <p:cNvSpPr txBox="1"/>
          <p:nvPr>
            <p:ph type="title" hasCustomPrompt="1"/>
          </p:nvPr>
        </p:nvSpPr>
        <p:spPr>
          <a:prstGeom prst="rect">
            <a:avLst/>
          </a:prstGeom>
        </p:spPr>
        <p:txBody>
          <a:bodyPr/>
          <a:lstStyle/>
          <a:p>
            <a:r>
              <a:t>标题文本</a:t>
            </a:r>
          </a:p>
        </p:txBody>
      </p:sp>
      <p:sp>
        <p:nvSpPr>
          <p:cNvPr id="83" name="正文级别 1…"/>
          <p:cNvSpPr txBox="1"/>
          <p:nvPr>
            <p:ph type="body" idx="1" hasCustomPrompt="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8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项目符号与照片">
    <p:bg>
      <p:bgPr>
        <a:solidFill>
          <a:srgbClr val="222222"/>
        </a:solidFill>
        <a:effectLst/>
      </p:bgPr>
    </p:bg>
    <p:spTree>
      <p:nvGrpSpPr>
        <p:cNvPr id="1" name=""/>
        <p:cNvGrpSpPr/>
        <p:nvPr/>
      </p:nvGrpSpPr>
      <p:grpSpPr>
        <a:xfrm>
          <a:off x="0" y="0"/>
          <a:ext cx="0" cy="0"/>
          <a:chOff x="0" y="0"/>
          <a:chExt cx="0" cy="0"/>
        </a:xfrm>
      </p:grpSpPr>
      <p:sp>
        <p:nvSpPr>
          <p:cNvPr id="91" name="文本"/>
          <p:cNvSpPr txBox="1"/>
          <p:nvPr>
            <p:ph type="body" sz="quarter" idx="21" hasCustomPrompt="1"/>
          </p:nvPr>
        </p:nvSpPr>
        <p:spPr>
          <a:xfrm>
            <a:off x="762000" y="533400"/>
            <a:ext cx="20955000" cy="736601"/>
          </a:xfrm>
          <a:prstGeom prst="rect">
            <a:avLst/>
          </a:prstGeom>
        </p:spPr>
        <p:txBody>
          <a:bodyPr anchor="b">
            <a:spAutoFit/>
          </a:bodyPr>
          <a:lstStyle>
            <a:lvl1pPr marL="0" indent="0" defTabSz="647700">
              <a:lnSpc>
                <a:spcPct val="80000"/>
              </a:lnSpc>
              <a:spcBef>
                <a:spcPts val="0"/>
              </a:spcBef>
              <a:buClrTx/>
              <a:buSzTx/>
              <a:buFontTx/>
              <a:buNone/>
              <a:defRPr sz="3600" b="1" cap="all" spc="180">
                <a:latin typeface="+mn-lt"/>
                <a:ea typeface="+mn-ea"/>
                <a:cs typeface="+mn-cs"/>
                <a:sym typeface="Baskerville" panose="02020502070401020303"/>
              </a:defRPr>
            </a:lvl1pPr>
          </a:lstStyle>
          <a:p>
            <a:r>
              <a:t>文本</a:t>
            </a:r>
          </a:p>
        </p:txBody>
      </p:sp>
      <p:sp>
        <p:nvSpPr>
          <p:cNvPr id="92" name="图像"/>
          <p:cNvSpPr/>
          <p:nvPr>
            <p:ph type="pic" idx="22"/>
          </p:nvPr>
        </p:nvSpPr>
        <p:spPr>
          <a:xfrm>
            <a:off x="13258800" y="0"/>
            <a:ext cx="12428272" cy="13716000"/>
          </a:xfrm>
          <a:prstGeom prst="rect">
            <a:avLst/>
          </a:prstGeom>
        </p:spPr>
        <p:txBody>
          <a:bodyPr lIns="91439" tIns="45719" rIns="91439" bIns="45719">
            <a:noAutofit/>
          </a:bodyPr>
          <a:lstStyle/>
          <a:p/>
        </p:txBody>
      </p:sp>
      <p:sp>
        <p:nvSpPr>
          <p:cNvPr id="93" name="标题文本"/>
          <p:cNvSpPr txBox="1"/>
          <p:nvPr>
            <p:ph type="title" hasCustomPrompt="1"/>
          </p:nvPr>
        </p:nvSpPr>
        <p:spPr>
          <a:xfrm>
            <a:off x="762000" y="2159000"/>
            <a:ext cx="11811000" cy="1016000"/>
          </a:xfrm>
          <a:prstGeom prst="rect">
            <a:avLst/>
          </a:prstGeom>
        </p:spPr>
        <p:txBody>
          <a:bodyPr/>
          <a:lstStyle/>
          <a:p>
            <a:r>
              <a:t>标题文本</a:t>
            </a:r>
          </a:p>
        </p:txBody>
      </p:sp>
      <p:sp>
        <p:nvSpPr>
          <p:cNvPr id="94" name="正文级别 1…"/>
          <p:cNvSpPr txBox="1"/>
          <p:nvPr>
            <p:ph type="body" sz="half" idx="1" hasCustomPrompt="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r>
              <a:t>正文级别 1</a:t>
            </a:r>
          </a:p>
          <a:p>
            <a:pPr lvl="1"/>
            <a:r>
              <a:t>正文级别 2</a:t>
            </a:r>
          </a:p>
          <a:p>
            <a:pPr lvl="2"/>
            <a:r>
              <a:t>正文级别 3</a:t>
            </a:r>
          </a:p>
          <a:p>
            <a:pPr lvl="3"/>
            <a:r>
              <a:t>正文级别 4</a:t>
            </a:r>
          </a:p>
          <a:p>
            <a:pPr lvl="4"/>
            <a:r>
              <a:t>正文级别 5</a:t>
            </a:r>
          </a:p>
        </p:txBody>
      </p:sp>
      <p:sp>
        <p:nvSpPr>
          <p:cNvPr id="9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项目符号">
    <p:bg>
      <p:bgPr>
        <a:solidFill>
          <a:srgbClr val="222222"/>
        </a:solidFill>
        <a:effectLst/>
      </p:bgPr>
    </p:bg>
    <p:spTree>
      <p:nvGrpSpPr>
        <p:cNvPr id="1" name=""/>
        <p:cNvGrpSpPr/>
        <p:nvPr/>
      </p:nvGrpSpPr>
      <p:grpSpPr>
        <a:xfrm>
          <a:off x="0" y="0"/>
          <a:ext cx="0" cy="0"/>
          <a:chOff x="0" y="0"/>
          <a:chExt cx="0" cy="0"/>
        </a:xfrm>
      </p:grpSpPr>
      <p:sp>
        <p:nvSpPr>
          <p:cNvPr id="102" name="文本"/>
          <p:cNvSpPr txBox="1"/>
          <p:nvPr>
            <p:ph type="body" sz="quarter" idx="21" hasCustomPrompt="1"/>
          </p:nvPr>
        </p:nvSpPr>
        <p:spPr>
          <a:xfrm>
            <a:off x="762000" y="533400"/>
            <a:ext cx="20955000" cy="736601"/>
          </a:xfrm>
          <a:prstGeom prst="rect">
            <a:avLst/>
          </a:prstGeom>
        </p:spPr>
        <p:txBody>
          <a:bodyPr anchor="b">
            <a:spAutoFit/>
          </a:bodyPr>
          <a:lstStyle>
            <a:lvl1pPr marL="0" indent="0" defTabSz="647700">
              <a:lnSpc>
                <a:spcPct val="80000"/>
              </a:lnSpc>
              <a:spcBef>
                <a:spcPts val="0"/>
              </a:spcBef>
              <a:buClrTx/>
              <a:buSzTx/>
              <a:buFontTx/>
              <a:buNone/>
              <a:defRPr sz="3600" b="1" cap="all" spc="180">
                <a:latin typeface="+mn-lt"/>
                <a:ea typeface="+mn-ea"/>
                <a:cs typeface="+mn-cs"/>
                <a:sym typeface="Baskerville" panose="02020502070401020303"/>
              </a:defRPr>
            </a:lvl1pPr>
          </a:lstStyle>
          <a:p>
            <a:r>
              <a:t>文本</a:t>
            </a:r>
          </a:p>
        </p:txBody>
      </p:sp>
      <p:sp>
        <p:nvSpPr>
          <p:cNvPr id="103" name="正文级别 1…"/>
          <p:cNvSpPr txBox="1"/>
          <p:nvPr>
            <p:ph type="body" idx="1" hasCustomPrompt="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r>
              <a:t>正文级别 1</a:t>
            </a:r>
          </a:p>
          <a:p>
            <a:pPr lvl="1"/>
            <a:r>
              <a:t>正文级别 2</a:t>
            </a:r>
          </a:p>
          <a:p>
            <a:pPr lvl="2"/>
            <a:r>
              <a:t>正文级别 3</a:t>
            </a:r>
          </a:p>
          <a:p>
            <a:pPr lvl="3"/>
            <a:r>
              <a:t>正文级别 4</a:t>
            </a:r>
          </a:p>
          <a:p>
            <a:pPr lvl="4"/>
            <a:r>
              <a:t>正文级别 5</a:t>
            </a:r>
          </a:p>
        </p:txBody>
      </p:sp>
      <p:sp>
        <p:nvSpPr>
          <p:cNvPr id="10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照片 - 3 联">
    <p:bg>
      <p:bgPr>
        <a:solidFill>
          <a:srgbClr val="222222"/>
        </a:solidFill>
        <a:effectLst/>
      </p:bgPr>
    </p:bg>
    <p:spTree>
      <p:nvGrpSpPr>
        <p:cNvPr id="1" name=""/>
        <p:cNvGrpSpPr/>
        <p:nvPr/>
      </p:nvGrpSpPr>
      <p:grpSpPr>
        <a:xfrm>
          <a:off x="0" y="0"/>
          <a:ext cx="0" cy="0"/>
          <a:chOff x="0" y="0"/>
          <a:chExt cx="0" cy="0"/>
        </a:xfrm>
      </p:grpSpPr>
      <p:sp>
        <p:nvSpPr>
          <p:cNvPr id="111" name="图像"/>
          <p:cNvSpPr/>
          <p:nvPr>
            <p:ph type="pic" sz="half" idx="21"/>
          </p:nvPr>
        </p:nvSpPr>
        <p:spPr>
          <a:xfrm>
            <a:off x="12192000" y="-177800"/>
            <a:ext cx="12192000" cy="7162800"/>
          </a:xfrm>
          <a:prstGeom prst="rect">
            <a:avLst/>
          </a:prstGeom>
        </p:spPr>
        <p:txBody>
          <a:bodyPr lIns="91439" tIns="45719" rIns="91439" bIns="45719">
            <a:noAutofit/>
          </a:bodyPr>
          <a:lstStyle/>
          <a:p/>
        </p:txBody>
      </p:sp>
      <p:sp>
        <p:nvSpPr>
          <p:cNvPr id="112" name="图像"/>
          <p:cNvSpPr/>
          <p:nvPr>
            <p:ph type="pic" sz="half" idx="22"/>
          </p:nvPr>
        </p:nvSpPr>
        <p:spPr>
          <a:xfrm>
            <a:off x="12192000" y="6451600"/>
            <a:ext cx="12192000" cy="8297334"/>
          </a:xfrm>
          <a:prstGeom prst="rect">
            <a:avLst/>
          </a:prstGeom>
        </p:spPr>
        <p:txBody>
          <a:bodyPr lIns="91439" tIns="45719" rIns="91439" bIns="45719">
            <a:noAutofit/>
          </a:bodyPr>
          <a:lstStyle/>
          <a:p/>
        </p:txBody>
      </p:sp>
      <p:sp>
        <p:nvSpPr>
          <p:cNvPr id="113" name="图像"/>
          <p:cNvSpPr/>
          <p:nvPr>
            <p:ph type="pic" idx="23"/>
          </p:nvPr>
        </p:nvSpPr>
        <p:spPr>
          <a:xfrm>
            <a:off x="-190500" y="0"/>
            <a:ext cx="12428272" cy="13716000"/>
          </a:xfrm>
          <a:prstGeom prst="rect">
            <a:avLst/>
          </a:prstGeom>
        </p:spPr>
        <p:txBody>
          <a:bodyPr lIns="91439" tIns="45719" rIns="91439" bIns="45719">
            <a:noAutofit/>
          </a:bodyPr>
          <a:lstStyle/>
          <a:p/>
        </p:txBody>
      </p:sp>
      <p:sp>
        <p:nvSpPr>
          <p:cNvPr id="1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39764" y="1162450"/>
            <a:ext cx="21704474" cy="129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6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1339850" y="3016250"/>
            <a:ext cx="21704300" cy="9498330"/>
          </a:xfrm>
          <a:prstGeom prst="rect">
            <a:avLst/>
          </a:prstGeom>
        </p:spPr>
        <p:txBody>
          <a:bodyPr vert="horz" lIns="101600" tIns="0" rIns="82550" bIns="0" rtlCol="0">
            <a:normAutofit/>
          </a:bodyPr>
          <a:lstStyle>
            <a:lvl1pPr>
              <a:defRPr sz="4800"/>
            </a:lvl1pPr>
            <a:lvl2pPr>
              <a:defRPr sz="4800"/>
            </a:lvl2pPr>
            <a:lvl3pPr>
              <a:defRPr sz="4800"/>
            </a:lvl3pPr>
            <a:lvl4pPr>
              <a:defRPr sz="4800"/>
            </a:lvl4pPr>
            <a:lvl5pPr>
              <a:defRPr sz="4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引文">
    <p:bg>
      <p:bgPr>
        <a:solidFill>
          <a:srgbClr val="222222"/>
        </a:solidFill>
        <a:effectLst/>
      </p:bgPr>
    </p:bg>
    <p:spTree>
      <p:nvGrpSpPr>
        <p:cNvPr id="1" name=""/>
        <p:cNvGrpSpPr/>
        <p:nvPr/>
      </p:nvGrpSpPr>
      <p:grpSpPr>
        <a:xfrm>
          <a:off x="0" y="0"/>
          <a:ext cx="0" cy="0"/>
          <a:chOff x="0" y="0"/>
          <a:chExt cx="0" cy="0"/>
        </a:xfrm>
      </p:grpSpPr>
      <p:sp>
        <p:nvSpPr>
          <p:cNvPr id="121" name="矩形标注"/>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4000" b="1" cap="all">
                <a:solidFill>
                  <a:srgbClr val="FFFFFF"/>
                </a:solidFill>
                <a:latin typeface="+mn-lt"/>
                <a:ea typeface="+mn-ea"/>
                <a:cs typeface="+mn-cs"/>
                <a:sym typeface="Baskerville" panose="02020502070401020303"/>
              </a:defRPr>
            </a:pPr>
          </a:p>
        </p:txBody>
      </p:sp>
      <p:sp>
        <p:nvSpPr>
          <p:cNvPr id="122" name="在此键入引文。"/>
          <p:cNvSpPr txBox="1"/>
          <p:nvPr>
            <p:ph type="body" sz="quarter" idx="21" hasCustomPrompt="1"/>
          </p:nvPr>
        </p:nvSpPr>
        <p:spPr>
          <a:xfrm>
            <a:off x="1676400" y="4089400"/>
            <a:ext cx="21056600" cy="2489200"/>
          </a:xfrm>
          <a:prstGeom prst="rect">
            <a:avLst/>
          </a:prstGeom>
        </p:spPr>
        <p:txBody>
          <a:bodyPr>
            <a:spAutoFit/>
          </a:bodyPr>
          <a:lstStyle>
            <a:lvl1pPr marL="0" indent="0">
              <a:lnSpc>
                <a:spcPct val="80000"/>
              </a:lnSpc>
              <a:spcBef>
                <a:spcPts val="0"/>
              </a:spcBef>
              <a:buClrTx/>
              <a:buSzTx/>
              <a:buFontTx/>
              <a:buNone/>
              <a:defRPr sz="13400" b="1" cap="all">
                <a:solidFill>
                  <a:srgbClr val="FFFFFF"/>
                </a:solidFill>
                <a:latin typeface="+mn-lt"/>
                <a:ea typeface="+mn-ea"/>
                <a:cs typeface="+mn-cs"/>
                <a:sym typeface="Baskerville" panose="02020502070401020303"/>
              </a:defRPr>
            </a:lvl1pPr>
          </a:lstStyle>
          <a:p>
            <a:r>
              <a:t>在此键入引文。</a:t>
            </a:r>
          </a:p>
        </p:txBody>
      </p:sp>
      <p:sp>
        <p:nvSpPr>
          <p:cNvPr id="123" name="苏子柔"/>
          <p:cNvSpPr txBox="1"/>
          <p:nvPr>
            <p:ph type="body" sz="quarter" idx="22" hasCustomPrompt="1"/>
          </p:nvPr>
        </p:nvSpPr>
        <p:spPr>
          <a:xfrm>
            <a:off x="762000" y="10731499"/>
            <a:ext cx="22860000" cy="1651001"/>
          </a:xfrm>
          <a:prstGeom prst="rect">
            <a:avLst/>
          </a:prstGeom>
        </p:spPr>
        <p:txBody>
          <a:bodyPr anchor="ctr">
            <a:spAutoFit/>
          </a:bodyPr>
          <a:lstStyle>
            <a:lvl1pPr marL="0" indent="0" algn="r">
              <a:lnSpc>
                <a:spcPct val="80000"/>
              </a:lnSpc>
              <a:spcBef>
                <a:spcPts val="0"/>
              </a:spcBef>
              <a:buClrTx/>
              <a:buSzTx/>
              <a:buFontTx/>
              <a:buNone/>
              <a:defRPr sz="8700" b="1">
                <a:latin typeface="+mn-lt"/>
                <a:ea typeface="+mn-ea"/>
                <a:cs typeface="+mn-cs"/>
                <a:sym typeface="Baskerville" panose="02020502070401020303"/>
              </a:defRPr>
            </a:lvl1pPr>
          </a:lstStyle>
          <a:p>
            <a:r>
              <a:t>苏子柔</a:t>
            </a:r>
          </a:p>
        </p:txBody>
      </p:sp>
      <p:sp>
        <p:nvSpPr>
          <p:cNvPr id="124" name="文本"/>
          <p:cNvSpPr txBox="1"/>
          <p:nvPr>
            <p:ph type="body" sz="quarter" idx="23" hasCustomPrompt="1"/>
          </p:nvPr>
        </p:nvSpPr>
        <p:spPr>
          <a:xfrm>
            <a:off x="762000" y="533400"/>
            <a:ext cx="20955000" cy="736601"/>
          </a:xfrm>
          <a:prstGeom prst="rect">
            <a:avLst/>
          </a:prstGeom>
        </p:spPr>
        <p:txBody>
          <a:bodyPr anchor="b">
            <a:spAutoFit/>
          </a:bodyPr>
          <a:lstStyle>
            <a:lvl1pPr marL="0" indent="0" defTabSz="647700">
              <a:lnSpc>
                <a:spcPct val="80000"/>
              </a:lnSpc>
              <a:spcBef>
                <a:spcPts val="0"/>
              </a:spcBef>
              <a:buClrTx/>
              <a:buSzTx/>
              <a:buFontTx/>
              <a:buNone/>
              <a:defRPr sz="3600" b="1" cap="all" spc="180">
                <a:latin typeface="+mn-lt"/>
                <a:ea typeface="+mn-ea"/>
                <a:cs typeface="+mn-cs"/>
                <a:sym typeface="Baskerville" panose="02020502070401020303"/>
              </a:defRPr>
            </a:lvl1pPr>
          </a:lstStyle>
          <a:p>
            <a:r>
              <a:t>文本</a:t>
            </a:r>
          </a:p>
        </p:txBody>
      </p:sp>
      <p:sp>
        <p:nvSpPr>
          <p:cNvPr id="12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p:cSld name="引文（备选）">
    <p:bg>
      <p:bgPr>
        <a:solidFill>
          <a:schemeClr val="accent1"/>
        </a:solidFill>
        <a:effectLst/>
      </p:bgPr>
    </p:bg>
    <p:spTree>
      <p:nvGrpSpPr>
        <p:cNvPr id="1" name=""/>
        <p:cNvGrpSpPr/>
        <p:nvPr/>
      </p:nvGrpSpPr>
      <p:grpSpPr>
        <a:xfrm>
          <a:off x="0" y="0"/>
          <a:ext cx="0" cy="0"/>
          <a:chOff x="0" y="0"/>
          <a:chExt cx="0" cy="0"/>
        </a:xfrm>
      </p:grpSpPr>
      <p:sp>
        <p:nvSpPr>
          <p:cNvPr id="132" name="在此键入引文。"/>
          <p:cNvSpPr txBox="1"/>
          <p:nvPr>
            <p:ph type="body" sz="quarter" idx="21" hasCustomPrompt="1"/>
          </p:nvPr>
        </p:nvSpPr>
        <p:spPr>
          <a:xfrm>
            <a:off x="11049000" y="3721100"/>
            <a:ext cx="12573000" cy="2489200"/>
          </a:xfrm>
          <a:prstGeom prst="rect">
            <a:avLst/>
          </a:prstGeom>
        </p:spPr>
        <p:txBody>
          <a:bodyPr>
            <a:spAutoFit/>
          </a:bodyPr>
          <a:lstStyle>
            <a:lvl1pPr marL="0" indent="0">
              <a:lnSpc>
                <a:spcPct val="80000"/>
              </a:lnSpc>
              <a:spcBef>
                <a:spcPts val="0"/>
              </a:spcBef>
              <a:buClrTx/>
              <a:buSzTx/>
              <a:buFontTx/>
              <a:buNone/>
              <a:defRPr sz="13400" b="1" cap="all">
                <a:solidFill>
                  <a:srgbClr val="FFFFFF"/>
                </a:solidFill>
                <a:latin typeface="+mn-lt"/>
                <a:ea typeface="+mn-ea"/>
                <a:cs typeface="+mn-cs"/>
                <a:sym typeface="Baskerville" panose="02020502070401020303"/>
              </a:defRPr>
            </a:lvl1pPr>
          </a:lstStyle>
          <a:p>
            <a:r>
              <a:t>在此键入引文。</a:t>
            </a:r>
          </a:p>
        </p:txBody>
      </p:sp>
      <p:sp>
        <p:nvSpPr>
          <p:cNvPr id="133" name="图像"/>
          <p:cNvSpPr/>
          <p:nvPr>
            <p:ph type="pic" idx="22"/>
          </p:nvPr>
        </p:nvSpPr>
        <p:spPr>
          <a:xfrm>
            <a:off x="-190500" y="0"/>
            <a:ext cx="12428272" cy="13716000"/>
          </a:xfrm>
          <a:prstGeom prst="rect">
            <a:avLst/>
          </a:prstGeom>
        </p:spPr>
        <p:txBody>
          <a:bodyPr lIns="91439" tIns="45719" rIns="91439" bIns="45719">
            <a:noAutofit/>
          </a:bodyPr>
          <a:lstStyle/>
          <a:p/>
        </p:txBody>
      </p:sp>
      <p:sp>
        <p:nvSpPr>
          <p:cNvPr id="134" name="苏子柔"/>
          <p:cNvSpPr txBox="1"/>
          <p:nvPr>
            <p:ph type="body" sz="quarter" idx="23" hasCustomPrompt="1"/>
          </p:nvPr>
        </p:nvSpPr>
        <p:spPr>
          <a:xfrm>
            <a:off x="11049000" y="10731499"/>
            <a:ext cx="12573000" cy="1651001"/>
          </a:xfrm>
          <a:prstGeom prst="rect">
            <a:avLst/>
          </a:prstGeom>
        </p:spPr>
        <p:txBody>
          <a:bodyPr anchor="ctr">
            <a:spAutoFit/>
          </a:bodyPr>
          <a:lstStyle>
            <a:lvl1pPr marL="0" indent="0" defTabSz="647700">
              <a:spcBef>
                <a:spcPts val="0"/>
              </a:spcBef>
              <a:buClrTx/>
              <a:buSzTx/>
              <a:buFontTx/>
              <a:buNone/>
              <a:defRPr sz="8700" b="1">
                <a:solidFill>
                  <a:srgbClr val="232323"/>
                </a:solidFill>
                <a:latin typeface="+mn-lt"/>
                <a:ea typeface="+mn-ea"/>
                <a:cs typeface="+mn-cs"/>
                <a:sym typeface="Baskerville" panose="02020502070401020303"/>
              </a:defRPr>
            </a:lvl1pPr>
          </a:lstStyle>
          <a:p>
            <a:r>
              <a:t>苏子柔</a:t>
            </a:r>
          </a:p>
        </p:txBody>
      </p:sp>
      <p:sp>
        <p:nvSpPr>
          <p:cNvPr id="13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照片">
    <p:bg>
      <p:bgPr>
        <a:solidFill>
          <a:srgbClr val="222222"/>
        </a:solidFill>
        <a:effectLst/>
      </p:bgPr>
    </p:bg>
    <p:spTree>
      <p:nvGrpSpPr>
        <p:cNvPr id="1" name=""/>
        <p:cNvGrpSpPr/>
        <p:nvPr/>
      </p:nvGrpSpPr>
      <p:grpSpPr>
        <a:xfrm>
          <a:off x="0" y="0"/>
          <a:ext cx="0" cy="0"/>
          <a:chOff x="0" y="0"/>
          <a:chExt cx="0" cy="0"/>
        </a:xfrm>
      </p:grpSpPr>
      <p:sp>
        <p:nvSpPr>
          <p:cNvPr id="142" name="图像"/>
          <p:cNvSpPr/>
          <p:nvPr>
            <p:ph type="pic" idx="21"/>
          </p:nvPr>
        </p:nvSpPr>
        <p:spPr>
          <a:xfrm>
            <a:off x="-38100" y="-1219200"/>
            <a:ext cx="24460200" cy="16145934"/>
          </a:xfrm>
          <a:prstGeom prst="rect">
            <a:avLst/>
          </a:prstGeom>
        </p:spPr>
        <p:txBody>
          <a:bodyPr lIns="91439" tIns="45719" rIns="91439" bIns="45719">
            <a:noAutofit/>
          </a:bodyPr>
          <a:lstStyle/>
          <a:p/>
        </p:txBody>
      </p:sp>
      <p:sp>
        <p:nvSpPr>
          <p:cNvPr id="14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空白">
    <p:bg>
      <p:bgPr>
        <a:solidFill>
          <a:srgbClr val="222222"/>
        </a:solidFill>
        <a:effectLst/>
      </p:bgPr>
    </p:bg>
    <p:spTree>
      <p:nvGrpSpPr>
        <p:cNvPr id="1" name=""/>
        <p:cNvGrpSpPr/>
        <p:nvPr/>
      </p:nvGrpSpPr>
      <p:grpSpPr>
        <a:xfrm>
          <a:off x="0" y="0"/>
          <a:ext cx="0" cy="0"/>
          <a:chOff x="0" y="0"/>
          <a:chExt cx="0" cy="0"/>
        </a:xfrm>
      </p:grpSpPr>
      <p:sp>
        <p:nvSpPr>
          <p:cNvPr id="15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空白（备选）">
    <p:spTree>
      <p:nvGrpSpPr>
        <p:cNvPr id="1" name=""/>
        <p:cNvGrpSpPr/>
        <p:nvPr/>
      </p:nvGrpSpPr>
      <p:grpSpPr>
        <a:xfrm>
          <a:off x="0" y="0"/>
          <a:ext cx="0" cy="0"/>
          <a:chOff x="0" y="0"/>
          <a:chExt cx="0" cy="0"/>
        </a:xfrm>
      </p:grpSpPr>
      <p:sp>
        <p:nvSpPr>
          <p:cNvPr id="15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1680210" y="1455420"/>
            <a:ext cx="7863840" cy="2230120"/>
          </a:xfrm>
        </p:spPr>
        <p:txBody>
          <a:bodyPr anchor="ctr" anchorCtr="0"/>
          <a:lstStyle>
            <a:lvl1pPr>
              <a:defRPr sz="64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10276840" y="1455420"/>
            <a:ext cx="12344400" cy="10806430"/>
          </a:xfrm>
        </p:spPr>
        <p:txBody>
          <a:bodyPr/>
          <a:lstStyle>
            <a:lvl1pPr>
              <a:defRPr sz="4800">
                <a:latin typeface="+mn-ea"/>
                <a:ea typeface="+mn-ea"/>
              </a:defRPr>
            </a:lvl1pPr>
            <a:lvl2pPr marL="914400" indent="0">
              <a:buNone/>
              <a:defRPr sz="4800">
                <a:latin typeface="+mn-ea"/>
                <a:ea typeface="+mn-ea"/>
              </a:defRPr>
            </a:lvl2pPr>
            <a:lvl3pPr>
              <a:defRPr sz="4800">
                <a:latin typeface="+mn-ea"/>
                <a:ea typeface="+mn-ea"/>
              </a:defRPr>
            </a:lvl3pPr>
            <a:lvl4pPr>
              <a:defRPr sz="4800">
                <a:latin typeface="+mn-ea"/>
                <a:ea typeface="+mn-ea"/>
              </a:defRPr>
            </a:lvl4pPr>
            <a:lvl5pPr>
              <a:defRPr sz="4800">
                <a:latin typeface="+mn-ea"/>
                <a:ea typeface="+mn-ea"/>
              </a:defRPr>
            </a:lvl5pPr>
            <a:lvl6pPr>
              <a:defRPr sz="4000"/>
            </a:lvl6pPr>
            <a:lvl7pPr>
              <a:defRPr sz="4000"/>
            </a:lvl7pPr>
            <a:lvl8pPr>
              <a:defRPr sz="4000"/>
            </a:lvl8pPr>
            <a:lvl9pPr>
              <a:defRPr sz="4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1680210" y="4479290"/>
            <a:ext cx="7863840" cy="7783830"/>
          </a:xfrm>
        </p:spPr>
        <p:txBody>
          <a:bodyPr/>
          <a:lstStyle>
            <a:lvl1pPr marL="685800" indent="-685800">
              <a:buFont typeface="Arial" panose="020B0604020202090204" pitchFamily="34" charset="0"/>
              <a:buChar char="•"/>
              <a:defRPr sz="4800">
                <a:latin typeface="+mn-ea"/>
                <a:ea typeface="+mn-ea"/>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p:nvPr>
        </p:nvSpPr>
        <p:spPr>
          <a:xfrm>
            <a:off x="1339850" y="11210290"/>
            <a:ext cx="21704300" cy="1116330"/>
          </a:xfrm>
        </p:spPr>
        <p:txBody>
          <a:bodyPr/>
          <a:lstStyle>
            <a:lvl1pPr>
              <a:defRPr/>
            </a:lvl1pPr>
          </a:lstStyle>
          <a:p>
            <a:r>
              <a:rPr>
                <a:sym typeface="+mn-ea"/>
              </a:rPr>
              <a:t>单击此处编辑母版标题样式</a:t>
            </a:r>
            <a:endParaRPr lang="zh-CN" altLang="en-US"/>
          </a:p>
        </p:txBody>
      </p:sp>
      <p:sp>
        <p:nvSpPr>
          <p:cNvPr id="8" name="内容占位符 7"/>
          <p:cNvSpPr>
            <a:spLocks noGrp="1"/>
          </p:cNvSpPr>
          <p:nvPr>
            <p:ph idx="1"/>
          </p:nvPr>
        </p:nvSpPr>
        <p:spPr>
          <a:xfrm>
            <a:off x="1339850" y="1282700"/>
            <a:ext cx="21704300" cy="9112250"/>
          </a:xfrm>
        </p:spPr>
        <p:txBody>
          <a:bodyPr vert="horz" lIns="101600" tIns="0" rIns="82550" bIns="0" rtlCol="0">
            <a:noAutofit/>
          </a:bodyPr>
          <a:lstStyle>
            <a:lvl1pPr defTabSz="914400">
              <a:defRPr lang="zh-CN" altLang="en-US" dirty="0">
                <a:solidFill>
                  <a:schemeClr val="tx1">
                    <a:lumMod val="75000"/>
                    <a:lumOff val="25000"/>
                  </a:schemeClr>
                </a:solidFill>
                <a:sym typeface="+mn-ea"/>
              </a:defRPr>
            </a:lvl1pPr>
            <a:lvl2pPr marL="914400" lvl="1" indent="0" defTabSz="914400">
              <a:buNone/>
              <a:tabLst>
                <a:tab pos="1609725" algn="l"/>
              </a:tabLst>
              <a:defRPr lang="zh-CN" altLang="en-US" dirty="0">
                <a:solidFill>
                  <a:schemeClr val="tx1">
                    <a:lumMod val="75000"/>
                    <a:lumOff val="25000"/>
                  </a:schemeClr>
                </a:solidFill>
                <a:sym typeface="+mn-ea"/>
              </a:defRPr>
            </a:lvl2pPr>
            <a:lvl3pPr lvl="2" defTabSz="914400">
              <a:defRPr lang="zh-CN" altLang="en-US" dirty="0">
                <a:solidFill>
                  <a:schemeClr val="tx1">
                    <a:lumMod val="75000"/>
                    <a:lumOff val="25000"/>
                  </a:schemeClr>
                </a:solidFill>
                <a:sym typeface="+mn-ea"/>
              </a:defRPr>
            </a:lvl3pPr>
            <a:lvl4pPr lvl="3" defTabSz="914400">
              <a:defRPr lang="zh-CN" altLang="en-US" dirty="0">
                <a:solidFill>
                  <a:schemeClr val="tx1">
                    <a:lumMod val="75000"/>
                    <a:lumOff val="25000"/>
                  </a:schemeClr>
                </a:solidFill>
                <a:sym typeface="+mn-ea"/>
              </a:defRPr>
            </a:lvl4pPr>
            <a:lvl5pPr lvl="4" defTabSz="914400">
              <a:defRPr lang="zh-CN" altLang="en-US" dirty="0">
                <a:solidFill>
                  <a:schemeClr val="tx1">
                    <a:lumMod val="75000"/>
                    <a:lumOff val="25000"/>
                  </a:schemeClr>
                </a:solidFill>
                <a:sym typeface="+mn-ea"/>
              </a:defRPr>
            </a:lvl5pPr>
          </a:lstStyle>
          <a:p>
            <a:pPr lvl="0"/>
            <a:r>
              <a:rPr>
                <a:sym typeface="+mn-ea"/>
              </a:rPr>
              <a:t>单击此处编辑母版文本样式</a:t>
            </a:r>
            <a:endParaRPr dirty="0">
              <a:sym typeface="+mn-ea"/>
            </a:endParaRPr>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24392890" cy="1373632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914400" marR="0" lvl="1" indent="0" algn="l" defTabSz="914400" rtl="0" eaLnBrk="1" fontAlgn="auto" latinLnBrk="0" hangingPunct="1">
              <a:lnSpc>
                <a:spcPct val="130000"/>
              </a:lnSpc>
              <a:spcBef>
                <a:spcPct val="1000"/>
              </a:spcBef>
              <a:spcAft>
                <a:spcPts val="1000"/>
              </a:spcAft>
              <a:buFont typeface="Arial" panose="020B0604020202090204" pitchFamily="34" charset="0"/>
              <a:buNone/>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935990" y="1130300"/>
            <a:ext cx="10800080" cy="1145540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90204" pitchFamily="34" charset="0"/>
              <a:buChar char="•"/>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12575540" y="1130300"/>
            <a:ext cx="10800080" cy="1145540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90204" pitchFamily="34" charset="0"/>
              <a:buChar char="•"/>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9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1339764" y="1247182"/>
            <a:ext cx="21704474" cy="1798334"/>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6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showMasterSp="0">
  <p:cSld name="标题与副标题">
    <p:bg>
      <p:bgPr>
        <a:solidFill>
          <a:srgbClr val="222222"/>
        </a:solidFill>
        <a:effectLst/>
      </p:bgPr>
    </p:bg>
    <p:spTree>
      <p:nvGrpSpPr>
        <p:cNvPr id="1" name=""/>
        <p:cNvGrpSpPr/>
        <p:nvPr/>
      </p:nvGrpSpPr>
      <p:grpSpPr>
        <a:xfrm>
          <a:off x="0" y="0"/>
          <a:ext cx="0" cy="0"/>
          <a:chOff x="0" y="0"/>
          <a:chExt cx="0" cy="0"/>
        </a:xfrm>
      </p:grpSpPr>
      <p:sp>
        <p:nvSpPr>
          <p:cNvPr id="12" name="线条"/>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标题文本"/>
          <p:cNvSpPr txBox="1"/>
          <p:nvPr>
            <p:ph type="title" hasCustomPrompt="1"/>
          </p:nvPr>
        </p:nvSpPr>
        <p:spPr>
          <a:xfrm>
            <a:off x="762000" y="9042400"/>
            <a:ext cx="22860000" cy="3810000"/>
          </a:xfrm>
          <a:prstGeom prst="rect">
            <a:avLst/>
          </a:prstGeom>
        </p:spPr>
        <p:txBody>
          <a:bodyPr/>
          <a:lstStyle>
            <a:lvl1pPr>
              <a:spcBef>
                <a:spcPts val="0"/>
              </a:spcBef>
              <a:defRPr sz="30300"/>
            </a:lvl1pPr>
          </a:lstStyle>
          <a:p>
            <a:r>
              <a:t>标题文本</a:t>
            </a:r>
          </a:p>
        </p:txBody>
      </p:sp>
      <p:sp>
        <p:nvSpPr>
          <p:cNvPr id="14" name="正文级别 1…"/>
          <p:cNvSpPr txBox="1"/>
          <p:nvPr>
            <p:ph type="body" sz="quarter" idx="1" hasCustomPrompt="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1pPr>
            <a:lvl2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2pPr>
            <a:lvl3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3pPr>
            <a:lvl4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4pPr>
            <a:lvl5pPr marL="0" indent="0">
              <a:lnSpc>
                <a:spcPct val="80000"/>
              </a:lnSpc>
              <a:spcBef>
                <a:spcPts val="3200"/>
              </a:spcBef>
              <a:buClrTx/>
              <a:buSzTx/>
              <a:buFontTx/>
              <a:buNone/>
              <a:defRPr sz="7700" cap="all">
                <a:solidFill>
                  <a:srgbClr val="A6AAA9"/>
                </a:solidFill>
                <a:latin typeface="+mn-lt"/>
                <a:ea typeface="+mn-ea"/>
                <a:cs typeface="+mn-cs"/>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p:nvPr>
            <p:ph type="sldNum" sz="quarter" idx="2"/>
          </p:nvPr>
        </p:nvSpPr>
        <p:spPr>
          <a:xfrm>
            <a:off x="23044894" y="609600"/>
            <a:ext cx="571501" cy="622300"/>
          </a:xfrm>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8" Type="http://schemas.openxmlformats.org/officeDocument/2006/relationships/theme" Target="../theme/theme2.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759484" y="12699666"/>
            <a:ext cx="5400000" cy="633600"/>
          </a:xfrm>
          <a:prstGeom prst="rect">
            <a:avLst/>
          </a:prstGeom>
        </p:spPr>
        <p:txBody>
          <a:bodyPr vert="horz" lIns="91440" tIns="45720" rIns="91440" bIns="45720" rtlCol="0" anchor="ctr">
            <a:normAutofit/>
          </a:bodyPr>
          <a:lstStyle>
            <a:lvl1pPr algn="l">
              <a:defRPr sz="24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8232000" y="12699666"/>
            <a:ext cx="7920000" cy="633600"/>
          </a:xfrm>
          <a:prstGeom prst="rect">
            <a:avLst/>
          </a:prstGeom>
        </p:spPr>
        <p:txBody>
          <a:bodyPr vert="horz" lIns="91440" tIns="45720" rIns="91440" bIns="45720" rtlCol="0" anchor="ctr">
            <a:normAutofit/>
          </a:bodyPr>
          <a:lstStyle>
            <a:lvl1pPr algn="ctr">
              <a:defRPr sz="24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17221200" y="12699666"/>
            <a:ext cx="5400000" cy="633600"/>
          </a:xfrm>
          <a:prstGeom prst="rect">
            <a:avLst/>
          </a:prstGeom>
        </p:spPr>
        <p:txBody>
          <a:bodyPr vert="horz" lIns="91440" tIns="45720" rIns="91440" bIns="45720" rtlCol="0" anchor="ctr">
            <a:normAutofit/>
          </a:bodyPr>
          <a:lstStyle>
            <a:lvl1pPr algn="r">
              <a:defRPr sz="24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p>
        </p:txBody>
      </p:sp>
      <p:sp>
        <p:nvSpPr>
          <p:cNvPr id="8" name="标题 7"/>
          <p:cNvSpPr>
            <a:spLocks noGrp="1"/>
          </p:cNvSpPr>
          <p:nvPr>
            <p:ph type="title" hasCustomPrompt="1"/>
          </p:nvPr>
        </p:nvSpPr>
        <p:spPr>
          <a:xfrm>
            <a:off x="1339764" y="1162450"/>
            <a:ext cx="21704474" cy="1296000"/>
          </a:xfrm>
        </p:spPr>
        <p:txBody>
          <a:bodyPr vert="horz" lIns="101600" tIns="38100" rIns="76200" bIns="38100" rtlCol="0" anchor="ctr" anchorCtr="0">
            <a:noAutofit/>
          </a:bodyPr>
          <a:lstStyle>
            <a:lvl1pPr defTabSz="914400">
              <a:defRPr lang="zh-CN" altLang="en-US" sz="6400" dirty="0">
                <a:sym typeface="+mn-ea"/>
              </a:defRPr>
            </a:lvl1pPr>
          </a:lstStyle>
          <a:p>
            <a:pPr lvl="0"/>
            <a:r>
              <a:rPr dirty="0">
                <a:sym typeface="+mn-ea"/>
              </a:rPr>
              <a:t>单击此处编辑母版标题样式</a:t>
            </a:r>
            <a:endParaRPr dirty="0">
              <a:sym typeface="+mn-ea"/>
            </a:endParaRPr>
          </a:p>
        </p:txBody>
      </p:sp>
      <p:sp>
        <p:nvSpPr>
          <p:cNvPr id="9" name="文本占位符 8"/>
          <p:cNvSpPr>
            <a:spLocks noGrp="1"/>
          </p:cNvSpPr>
          <p:nvPr>
            <p:ph type="body" idx="1" hasCustomPrompt="1"/>
          </p:nvPr>
        </p:nvSpPr>
        <p:spPr>
          <a:xfrm>
            <a:off x="1339850" y="3016250"/>
            <a:ext cx="21704300" cy="9498330"/>
          </a:xfrm>
          <a:prstGeom prst="rect">
            <a:avLst/>
          </a:prstGeom>
        </p:spPr>
        <p:txBody>
          <a:bodyPr vert="horz" lIns="101600" tIns="0" rIns="82550" bIns="0" rtlCol="0">
            <a:normAutofit/>
          </a:bodyPr>
          <a:lstStyle>
            <a:lvl1pPr>
              <a:defRPr sz="4800"/>
            </a:lvl1pPr>
            <a:lvl2pPr>
              <a:defRPr sz="4800"/>
            </a:lvl2pPr>
            <a:lvl3pPr>
              <a:defRPr sz="4800"/>
            </a:lvl3pPr>
            <a:lvl4pPr>
              <a:defRPr sz="4800"/>
            </a:lvl4pPr>
            <a:lvl5pPr>
              <a:defRPr sz="4800"/>
            </a:lvl5pPr>
          </a:lstStyle>
          <a:p>
            <a:pPr lvl="0"/>
            <a:r>
              <a:rPr lang="zh-CN" altLang="en-US" dirty="0"/>
              <a:t>单击此处编辑母版文本样式</a:t>
            </a:r>
            <a:endParaRPr lang="zh-CN" altLang="en-US" dirty="0"/>
          </a:p>
          <a:p>
            <a:pPr lvl="0"/>
            <a:r>
              <a:rPr lang="zh-CN" altLang="en-US" dirty="0">
                <a:sym typeface="+mn-ea"/>
              </a:rPr>
              <a:t>单击此处编辑母版文本样式</a:t>
            </a:r>
            <a:endParaRPr lang="zh-CN" altLang="en-US" dirty="0"/>
          </a:p>
          <a:p>
            <a:pPr lvl="0"/>
            <a:r>
              <a:rPr lang="zh-CN" altLang="en-US" dirty="0">
                <a:sym typeface="+mn-ea"/>
              </a:rPr>
              <a:t>单击此处编辑母版文本样式</a:t>
            </a:r>
            <a:endParaRPr lang="zh-CN" altLang="en-US" dirty="0"/>
          </a:p>
          <a:p>
            <a:pPr lvl="0"/>
            <a:r>
              <a:rPr lang="zh-CN" altLang="en-US" dirty="0">
                <a:sym typeface="+mn-ea"/>
              </a:rPr>
              <a:t>单击此处编辑母版文本样式</a:t>
            </a:r>
            <a:endParaRPr lang="zh-CN" altLang="en-US" dirty="0"/>
          </a:p>
          <a:p>
            <a:pPr lvl="0"/>
            <a:r>
              <a:rPr lang="zh-CN" altLang="en-US" dirty="0">
                <a:sym typeface="+mn-ea"/>
              </a:rPr>
              <a:t>单击此处编辑母版文本样式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1828800" rtl="0" eaLnBrk="1" fontAlgn="auto" latinLnBrk="0" hangingPunct="1">
        <a:lnSpc>
          <a:spcPct val="100000"/>
        </a:lnSpc>
        <a:spcBef>
          <a:spcPct val="0"/>
        </a:spcBef>
        <a:buNone/>
        <a:defRPr sz="5600" u="none" strike="noStrike" kern="1200" cap="none" spc="200" normalizeH="0">
          <a:solidFill>
            <a:schemeClr val="tx1"/>
          </a:solidFill>
          <a:uFillTx/>
          <a:latin typeface="+mn-ea"/>
          <a:ea typeface="+mn-ea"/>
          <a:cs typeface="+mj-cs"/>
        </a:defRPr>
      </a:lvl1pPr>
    </p:titleStyle>
    <p:bodyStyle>
      <a:lvl1pPr marL="457200" indent="-457200" algn="l" defTabSz="1828800" rtl="0" eaLnBrk="1" fontAlgn="auto" latinLnBrk="0" hangingPunct="1">
        <a:lnSpc>
          <a:spcPct val="130000"/>
        </a:lnSpc>
        <a:spcBef>
          <a:spcPct val="1000"/>
        </a:spcBef>
        <a:spcAft>
          <a:spcPts val="1000"/>
        </a:spcAft>
        <a:buFont typeface="Arial" panose="020B0604020202090204" pitchFamily="34" charset="0"/>
        <a:buChar char="•"/>
        <a:defRPr sz="3200" b="0" u="none" strike="noStrike" kern="1200" cap="none" spc="150" normalizeH="0" baseline="0">
          <a:solidFill>
            <a:schemeClr val="tx1"/>
          </a:solidFill>
          <a:uFillTx/>
          <a:latin typeface="+mn-ea"/>
          <a:ea typeface="+mn-ea"/>
          <a:cs typeface="+mn-cs"/>
        </a:defRPr>
      </a:lvl1pPr>
      <a:lvl2pPr marL="1371600" indent="-457200" algn="l" defTabSz="1828800" rtl="0" eaLnBrk="1" fontAlgn="auto" latinLnBrk="0" hangingPunct="1">
        <a:lnSpc>
          <a:spcPct val="130000"/>
        </a:lnSpc>
        <a:spcBef>
          <a:spcPct val="1000"/>
        </a:spcBef>
        <a:spcAft>
          <a:spcPts val="1000"/>
        </a:spcAft>
        <a:buFont typeface="Arial" panose="020B0604020202090204" pitchFamily="34" charset="0"/>
        <a:buChar char="•"/>
        <a:tabLst>
          <a:tab pos="3219450" algn="l"/>
        </a:tabLst>
        <a:defRPr sz="3200" u="none" strike="noStrike" kern="1200" cap="none" spc="150" normalizeH="0" baseline="0">
          <a:solidFill>
            <a:schemeClr val="tx1"/>
          </a:solidFill>
          <a:uFillTx/>
          <a:latin typeface="+mn-ea"/>
          <a:ea typeface="+mn-ea"/>
          <a:cs typeface="+mn-cs"/>
        </a:defRPr>
      </a:lvl2pPr>
      <a:lvl3pPr marL="2286000" indent="-457200" algn="l" defTabSz="1828800" rtl="0" eaLnBrk="1" fontAlgn="auto" latinLnBrk="0" hangingPunct="1">
        <a:lnSpc>
          <a:spcPct val="130000"/>
        </a:lnSpc>
        <a:spcBef>
          <a:spcPct val="1000"/>
        </a:spcBef>
        <a:spcAft>
          <a:spcPts val="1000"/>
        </a:spcAft>
        <a:buFont typeface="Arial" panose="020B0604020202090204" pitchFamily="34" charset="0"/>
        <a:buChar char="•"/>
        <a:defRPr sz="3200" u="none" strike="noStrike" kern="1200" cap="none" spc="150" normalizeH="0" baseline="0">
          <a:solidFill>
            <a:schemeClr val="tx1"/>
          </a:solidFill>
          <a:uFillTx/>
          <a:latin typeface="+mn-ea"/>
          <a:ea typeface="+mn-ea"/>
          <a:cs typeface="+mn-cs"/>
        </a:defRPr>
      </a:lvl3pPr>
      <a:lvl4pPr marL="3200400" indent="-457200" algn="l" defTabSz="1828800" rtl="0" eaLnBrk="1" fontAlgn="auto" latinLnBrk="0" hangingPunct="1">
        <a:lnSpc>
          <a:spcPct val="130000"/>
        </a:lnSpc>
        <a:spcBef>
          <a:spcPct val="1000"/>
        </a:spcBef>
        <a:spcAft>
          <a:spcPts val="1000"/>
        </a:spcAft>
        <a:buFont typeface="Arial" panose="020B0604020202090204" pitchFamily="34" charset="0"/>
        <a:buChar char="•"/>
        <a:defRPr sz="3200" u="none" strike="noStrike" kern="1200" cap="none" spc="150" normalizeH="0" baseline="0">
          <a:solidFill>
            <a:schemeClr val="tx1"/>
          </a:solidFill>
          <a:uFillTx/>
          <a:latin typeface="+mn-ea"/>
          <a:ea typeface="+mn-ea"/>
          <a:cs typeface="+mn-cs"/>
        </a:defRPr>
      </a:lvl4pPr>
      <a:lvl5pPr marL="4114800" indent="-457200" algn="l" defTabSz="1828800" rtl="0" eaLnBrk="1" fontAlgn="auto" latinLnBrk="0" hangingPunct="1">
        <a:lnSpc>
          <a:spcPct val="130000"/>
        </a:lnSpc>
        <a:spcBef>
          <a:spcPct val="1000"/>
        </a:spcBef>
        <a:spcAft>
          <a:spcPts val="1000"/>
        </a:spcAft>
        <a:buFont typeface="Arial" panose="020B0604020202090204" pitchFamily="34" charset="0"/>
        <a:buChar char="•"/>
        <a:defRPr sz="3200" u="none" strike="noStrike" kern="1200" cap="none" spc="150" normalizeH="0" baseline="0">
          <a:solidFill>
            <a:schemeClr val="tx1"/>
          </a:solidFill>
          <a:uFillTx/>
          <a:latin typeface="+mn-ea"/>
          <a:ea typeface="+mn-ea"/>
          <a:cs typeface="+mn-cs"/>
        </a:defRPr>
      </a:lvl5pPr>
      <a:lvl6pPr marL="5029200" indent="-457200" algn="l" defTabSz="1828800" rtl="0" eaLnBrk="1" latinLnBrk="0" hangingPunct="1">
        <a:lnSpc>
          <a:spcPct val="90000"/>
        </a:lnSpc>
        <a:spcBef>
          <a:spcPct val="201000"/>
        </a:spcBef>
        <a:buFont typeface="Arial" panose="020B060402020209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9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9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9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标题文本"/>
          <p:cNvSpPr txBox="1"/>
          <p:nvPr>
            <p:ph type="title"/>
          </p:nvPr>
        </p:nvSpPr>
        <p:spPr>
          <a:xfrm>
            <a:off x="762000" y="2159000"/>
            <a:ext cx="22860000" cy="1016000"/>
          </a:xfrm>
          <a:prstGeom prst="rect">
            <a:avLst/>
          </a:prstGeom>
          <a:ln w="12700">
            <a:miter lim="400000"/>
          </a:ln>
        </p:spPr>
        <p:txBody>
          <a:bodyPr lIns="50800" tIns="50800" rIns="50800" bIns="50800">
            <a:normAutofit/>
          </a:bodyPr>
          <a:lstStyle/>
          <a:p>
            <a:r>
              <a:t>标题文本</a:t>
            </a:r>
          </a:p>
        </p:txBody>
      </p:sp>
      <p:sp>
        <p:nvSpPr>
          <p:cNvPr id="4" name="正文级别 1…"/>
          <p:cNvSpPr txBox="1"/>
          <p:nvPr>
            <p:ph type="body" idx="1"/>
          </p:nvPr>
        </p:nvSpPr>
        <p:spPr>
          <a:xfrm>
            <a:off x="762000" y="3860800"/>
            <a:ext cx="22860000" cy="8585200"/>
          </a:xfrm>
          <a:prstGeom prst="rect">
            <a:avLst/>
          </a:prstGeom>
          <a:ln w="12700">
            <a:miter lim="400000"/>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23041347" y="609600"/>
            <a:ext cx="571501" cy="6223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mn-lt"/>
                <a:ea typeface="+mn-ea"/>
                <a:cs typeface="+mn-cs"/>
                <a:sym typeface="Baskerville" panose="02020502070401020303"/>
              </a:defRPr>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Lst>
  <p:transition spd="med"/>
  <p:txStyles>
    <p:titleStyle>
      <a:lvl1pPr marL="0" marR="0" indent="0" algn="l" defTabSz="825500" rtl="0" latinLnBrk="0">
        <a:lnSpc>
          <a:spcPct val="80000"/>
        </a:lnSpc>
        <a:spcBef>
          <a:spcPts val="3900"/>
        </a:spcBef>
        <a:spcAft>
          <a:spcPts val="0"/>
        </a:spcAft>
        <a:buClrTx/>
        <a:buSzTx/>
        <a:buFontTx/>
        <a:buNone/>
        <a:defRPr sz="8700" b="1" i="0" u="none" strike="noStrike" cap="all" spc="0" baseline="0">
          <a:solidFill>
            <a:schemeClr val="accent1"/>
          </a:solidFill>
          <a:uFillTx/>
          <a:latin typeface="+mn-lt"/>
          <a:ea typeface="+mn-ea"/>
          <a:cs typeface="+mn-cs"/>
          <a:sym typeface="Baskerville" panose="02020502070401020303"/>
        </a:defRPr>
      </a:lvl1pPr>
      <a:lvl2pPr marL="0" marR="0" indent="0" algn="l" defTabSz="825500" rtl="0" latinLnBrk="0">
        <a:lnSpc>
          <a:spcPct val="80000"/>
        </a:lnSpc>
        <a:spcBef>
          <a:spcPts val="3900"/>
        </a:spcBef>
        <a:spcAft>
          <a:spcPts val="0"/>
        </a:spcAft>
        <a:buClrTx/>
        <a:buSzTx/>
        <a:buFontTx/>
        <a:buNone/>
        <a:defRPr sz="8700" b="1" i="0" u="none" strike="noStrike" cap="all" spc="0" baseline="0">
          <a:solidFill>
            <a:schemeClr val="accent1"/>
          </a:solidFill>
          <a:uFillTx/>
          <a:latin typeface="+mn-lt"/>
          <a:ea typeface="+mn-ea"/>
          <a:cs typeface="+mn-cs"/>
          <a:sym typeface="Baskerville" panose="02020502070401020303"/>
        </a:defRPr>
      </a:lvl2pPr>
      <a:lvl3pPr marL="0" marR="0" indent="0" algn="l" defTabSz="825500" rtl="0" latinLnBrk="0">
        <a:lnSpc>
          <a:spcPct val="80000"/>
        </a:lnSpc>
        <a:spcBef>
          <a:spcPts val="3900"/>
        </a:spcBef>
        <a:spcAft>
          <a:spcPts val="0"/>
        </a:spcAft>
        <a:buClrTx/>
        <a:buSzTx/>
        <a:buFontTx/>
        <a:buNone/>
        <a:defRPr sz="8700" b="1" i="0" u="none" strike="noStrike" cap="all" spc="0" baseline="0">
          <a:solidFill>
            <a:schemeClr val="accent1"/>
          </a:solidFill>
          <a:uFillTx/>
          <a:latin typeface="+mn-lt"/>
          <a:ea typeface="+mn-ea"/>
          <a:cs typeface="+mn-cs"/>
          <a:sym typeface="Baskerville" panose="02020502070401020303"/>
        </a:defRPr>
      </a:lvl3pPr>
      <a:lvl4pPr marL="0" marR="0" indent="0" algn="l" defTabSz="825500" rtl="0" latinLnBrk="0">
        <a:lnSpc>
          <a:spcPct val="80000"/>
        </a:lnSpc>
        <a:spcBef>
          <a:spcPts val="3900"/>
        </a:spcBef>
        <a:spcAft>
          <a:spcPts val="0"/>
        </a:spcAft>
        <a:buClrTx/>
        <a:buSzTx/>
        <a:buFontTx/>
        <a:buNone/>
        <a:defRPr sz="8700" b="1" i="0" u="none" strike="noStrike" cap="all" spc="0" baseline="0">
          <a:solidFill>
            <a:schemeClr val="accent1"/>
          </a:solidFill>
          <a:uFillTx/>
          <a:latin typeface="+mn-lt"/>
          <a:ea typeface="+mn-ea"/>
          <a:cs typeface="+mn-cs"/>
          <a:sym typeface="Baskerville" panose="02020502070401020303"/>
        </a:defRPr>
      </a:lvl4pPr>
      <a:lvl5pPr marL="0" marR="0" indent="0" algn="l" defTabSz="825500" rtl="0" latinLnBrk="0">
        <a:lnSpc>
          <a:spcPct val="80000"/>
        </a:lnSpc>
        <a:spcBef>
          <a:spcPts val="3900"/>
        </a:spcBef>
        <a:spcAft>
          <a:spcPts val="0"/>
        </a:spcAft>
        <a:buClrTx/>
        <a:buSzTx/>
        <a:buFontTx/>
        <a:buNone/>
        <a:defRPr sz="8700" b="1" i="0" u="none" strike="noStrike" cap="all" spc="0" baseline="0">
          <a:solidFill>
            <a:schemeClr val="accent1"/>
          </a:solidFill>
          <a:uFillTx/>
          <a:latin typeface="+mn-lt"/>
          <a:ea typeface="+mn-ea"/>
          <a:cs typeface="+mn-cs"/>
          <a:sym typeface="Baskerville" panose="02020502070401020303"/>
        </a:defRPr>
      </a:lvl5pPr>
      <a:lvl6pPr marL="0" marR="0" indent="0" algn="l" defTabSz="825500" rtl="0" latinLnBrk="0">
        <a:lnSpc>
          <a:spcPct val="80000"/>
        </a:lnSpc>
        <a:spcBef>
          <a:spcPts val="3900"/>
        </a:spcBef>
        <a:spcAft>
          <a:spcPts val="0"/>
        </a:spcAft>
        <a:buClrTx/>
        <a:buSzTx/>
        <a:buFontTx/>
        <a:buNone/>
        <a:defRPr sz="8700" b="1" i="0" u="none" strike="noStrike" cap="all" spc="0" baseline="0">
          <a:solidFill>
            <a:schemeClr val="accent1"/>
          </a:solidFill>
          <a:uFillTx/>
          <a:latin typeface="+mn-lt"/>
          <a:ea typeface="+mn-ea"/>
          <a:cs typeface="+mn-cs"/>
          <a:sym typeface="Baskerville" panose="02020502070401020303"/>
        </a:defRPr>
      </a:lvl6pPr>
      <a:lvl7pPr marL="0" marR="0" indent="0" algn="l" defTabSz="825500" rtl="0" latinLnBrk="0">
        <a:lnSpc>
          <a:spcPct val="80000"/>
        </a:lnSpc>
        <a:spcBef>
          <a:spcPts val="3900"/>
        </a:spcBef>
        <a:spcAft>
          <a:spcPts val="0"/>
        </a:spcAft>
        <a:buClrTx/>
        <a:buSzTx/>
        <a:buFontTx/>
        <a:buNone/>
        <a:defRPr sz="8700" b="1" i="0" u="none" strike="noStrike" cap="all" spc="0" baseline="0">
          <a:solidFill>
            <a:schemeClr val="accent1"/>
          </a:solidFill>
          <a:uFillTx/>
          <a:latin typeface="+mn-lt"/>
          <a:ea typeface="+mn-ea"/>
          <a:cs typeface="+mn-cs"/>
          <a:sym typeface="Baskerville" panose="02020502070401020303"/>
        </a:defRPr>
      </a:lvl7pPr>
      <a:lvl8pPr marL="0" marR="0" indent="0" algn="l" defTabSz="825500" rtl="0" latinLnBrk="0">
        <a:lnSpc>
          <a:spcPct val="80000"/>
        </a:lnSpc>
        <a:spcBef>
          <a:spcPts val="3900"/>
        </a:spcBef>
        <a:spcAft>
          <a:spcPts val="0"/>
        </a:spcAft>
        <a:buClrTx/>
        <a:buSzTx/>
        <a:buFontTx/>
        <a:buNone/>
        <a:defRPr sz="8700" b="1" i="0" u="none" strike="noStrike" cap="all" spc="0" baseline="0">
          <a:solidFill>
            <a:schemeClr val="accent1"/>
          </a:solidFill>
          <a:uFillTx/>
          <a:latin typeface="+mn-lt"/>
          <a:ea typeface="+mn-ea"/>
          <a:cs typeface="+mn-cs"/>
          <a:sym typeface="Baskerville" panose="02020502070401020303"/>
        </a:defRPr>
      </a:lvl8pPr>
      <a:lvl9pPr marL="0" marR="0" indent="0" algn="l" defTabSz="825500" rtl="0" latinLnBrk="0">
        <a:lnSpc>
          <a:spcPct val="80000"/>
        </a:lnSpc>
        <a:spcBef>
          <a:spcPts val="3900"/>
        </a:spcBef>
        <a:spcAft>
          <a:spcPts val="0"/>
        </a:spcAft>
        <a:buClrTx/>
        <a:buSzTx/>
        <a:buFontTx/>
        <a:buNone/>
        <a:defRPr sz="8700" b="1" i="0" u="none" strike="noStrike" cap="all" spc="0" baseline="0">
          <a:solidFill>
            <a:schemeClr val="accent1"/>
          </a:solidFill>
          <a:uFillTx/>
          <a:latin typeface="+mn-lt"/>
          <a:ea typeface="+mn-ea"/>
          <a:cs typeface="+mn-cs"/>
          <a:sym typeface="Baskerville" panose="02020502070401020303"/>
        </a:defRPr>
      </a:lvl9pPr>
    </p:titleStyle>
    <p:bodyStyle>
      <a:lvl1pPr marL="635000" marR="0" indent="-635000" algn="l" defTabSz="825500" rtl="0" latinLnBrk="0">
        <a:lnSpc>
          <a:spcPct val="100000"/>
        </a:lnSpc>
        <a:spcBef>
          <a:spcPts val="3900"/>
        </a:spcBef>
        <a:spcAft>
          <a:spcPts val="0"/>
        </a:spcAft>
        <a:buClr>
          <a:schemeClr val="accent1">
            <a:satOff val="-4051"/>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1pPr>
      <a:lvl2pPr marL="1270000" marR="0" indent="-635000" algn="l" defTabSz="825500" rtl="0" latinLnBrk="0">
        <a:lnSpc>
          <a:spcPct val="100000"/>
        </a:lnSpc>
        <a:spcBef>
          <a:spcPts val="3900"/>
        </a:spcBef>
        <a:spcAft>
          <a:spcPts val="0"/>
        </a:spcAft>
        <a:buClr>
          <a:schemeClr val="accent1">
            <a:satOff val="-4051"/>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2pPr>
      <a:lvl3pPr marL="1905000" marR="0" indent="-635000" algn="l" defTabSz="825500" rtl="0" latinLnBrk="0">
        <a:lnSpc>
          <a:spcPct val="100000"/>
        </a:lnSpc>
        <a:spcBef>
          <a:spcPts val="3900"/>
        </a:spcBef>
        <a:spcAft>
          <a:spcPts val="0"/>
        </a:spcAft>
        <a:buClr>
          <a:schemeClr val="accent1">
            <a:satOff val="-4051"/>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3pPr>
      <a:lvl4pPr marL="2540000" marR="0" indent="-635000" algn="l" defTabSz="825500" rtl="0" latinLnBrk="0">
        <a:lnSpc>
          <a:spcPct val="100000"/>
        </a:lnSpc>
        <a:spcBef>
          <a:spcPts val="3900"/>
        </a:spcBef>
        <a:spcAft>
          <a:spcPts val="0"/>
        </a:spcAft>
        <a:buClr>
          <a:schemeClr val="accent1">
            <a:satOff val="-4051"/>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4pPr>
      <a:lvl5pPr marL="3175000" marR="0" indent="-635000" algn="l" defTabSz="825500" rtl="0" latinLnBrk="0">
        <a:lnSpc>
          <a:spcPct val="100000"/>
        </a:lnSpc>
        <a:spcBef>
          <a:spcPts val="3900"/>
        </a:spcBef>
        <a:spcAft>
          <a:spcPts val="0"/>
        </a:spcAft>
        <a:buClr>
          <a:schemeClr val="accent1">
            <a:satOff val="-4051"/>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5pPr>
      <a:lvl6pPr marL="3810000" marR="0" indent="-635000" algn="l" defTabSz="825500" rtl="0" latinLnBrk="0">
        <a:lnSpc>
          <a:spcPct val="100000"/>
        </a:lnSpc>
        <a:spcBef>
          <a:spcPts val="3900"/>
        </a:spcBef>
        <a:spcAft>
          <a:spcPts val="0"/>
        </a:spcAft>
        <a:buClr>
          <a:schemeClr val="accent1">
            <a:satOff val="-4051"/>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6pPr>
      <a:lvl7pPr marL="4445000" marR="0" indent="-635000" algn="l" defTabSz="825500" rtl="0" latinLnBrk="0">
        <a:lnSpc>
          <a:spcPct val="100000"/>
        </a:lnSpc>
        <a:spcBef>
          <a:spcPts val="3900"/>
        </a:spcBef>
        <a:spcAft>
          <a:spcPts val="0"/>
        </a:spcAft>
        <a:buClr>
          <a:schemeClr val="accent1">
            <a:satOff val="-4051"/>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7pPr>
      <a:lvl8pPr marL="5080000" marR="0" indent="-635000" algn="l" defTabSz="825500" rtl="0" latinLnBrk="0">
        <a:lnSpc>
          <a:spcPct val="100000"/>
        </a:lnSpc>
        <a:spcBef>
          <a:spcPts val="3900"/>
        </a:spcBef>
        <a:spcAft>
          <a:spcPts val="0"/>
        </a:spcAft>
        <a:buClr>
          <a:schemeClr val="accent1">
            <a:satOff val="-4051"/>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8pPr>
      <a:lvl9pPr marL="5715000" marR="0" indent="-635000" algn="l" defTabSz="825500" rtl="0" latinLnBrk="0">
        <a:lnSpc>
          <a:spcPct val="100000"/>
        </a:lnSpc>
        <a:spcBef>
          <a:spcPts val="3900"/>
        </a:spcBef>
        <a:spcAft>
          <a:spcPts val="0"/>
        </a:spcAft>
        <a:buClr>
          <a:schemeClr val="accent1">
            <a:satOff val="-4051"/>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9pPr>
    </p:bodyStyle>
    <p:otherStyle>
      <a:lvl1pPr marL="0" marR="0" indent="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Baskerville" panose="02020502070401020303"/>
        </a:defRPr>
      </a:lvl1pPr>
      <a:lvl2pPr marL="0" marR="0" indent="2286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Baskerville" panose="02020502070401020303"/>
        </a:defRPr>
      </a:lvl2pPr>
      <a:lvl3pPr marL="0" marR="0" indent="4572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Baskerville" panose="02020502070401020303"/>
        </a:defRPr>
      </a:lvl3pPr>
      <a:lvl4pPr marL="0" marR="0" indent="6858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Baskerville" panose="02020502070401020303"/>
        </a:defRPr>
      </a:lvl4pPr>
      <a:lvl5pPr marL="0" marR="0" indent="9144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Baskerville" panose="02020502070401020303"/>
        </a:defRPr>
      </a:lvl5pPr>
      <a:lvl6pPr marL="0" marR="0" indent="11430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Baskerville" panose="02020502070401020303"/>
        </a:defRPr>
      </a:lvl6pPr>
      <a:lvl7pPr marL="0" marR="0" indent="13716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Baskerville" panose="02020502070401020303"/>
        </a:defRPr>
      </a:lvl7pPr>
      <a:lvl8pPr marL="0" marR="0" indent="16002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Baskerville" panose="02020502070401020303"/>
        </a:defRPr>
      </a:lvl8pPr>
      <a:lvl9pPr marL="0" marR="0" indent="18288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Baskerville" panose="02020502070401020303"/>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6.xml"/><Relationship Id="rId2" Type="http://schemas.openxmlformats.org/officeDocument/2006/relationships/image" Target="../media/image10.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6.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6.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6.xml"/><Relationship Id="rId2" Type="http://schemas.openxmlformats.org/officeDocument/2006/relationships/image" Target="../media/image31.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6.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6.xml"/><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6.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38.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6.xml"/><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3.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6.xml"/><Relationship Id="rId2" Type="http://schemas.openxmlformats.org/officeDocument/2006/relationships/image" Target="../media/image8.jpe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省人力资源管理"/>
          <p:cNvSpPr txBox="1"/>
          <p:nvPr>
            <p:ph type="title"/>
          </p:nvPr>
        </p:nvSpPr>
        <p:spPr>
          <a:prstGeom prst="rect">
            <a:avLst/>
          </a:prstGeom>
        </p:spPr>
        <p:txBody>
          <a:bodyPr>
            <a:normAutofit fontScale="90000"/>
          </a:bodyPr>
          <a:lstStyle>
            <a:lvl1pPr defTabSz="561340">
              <a:defRPr sz="20605"/>
            </a:lvl1pPr>
          </a:lstStyle>
          <a:p>
            <a:r>
              <a:t>省人力资源管理</a:t>
            </a:r>
            <a:r>
              <a:rPr lang="zh-CN" altLang="en-US"/>
              <a:t>系统</a:t>
            </a:r>
            <a:endParaRPr lang="zh-CN" altLang="en-US"/>
          </a:p>
        </p:txBody>
      </p:sp>
      <p:sp>
        <p:nvSpPr>
          <p:cNvPr id="167" name="Group1"/>
          <p:cNvSpPr txBox="1"/>
          <p:nvPr>
            <p:ph type="body" sz="quarter" idx="1"/>
          </p:nvPr>
        </p:nvSpPr>
        <p:spPr>
          <a:prstGeom prst="rect">
            <a:avLst/>
          </a:prstGeom>
        </p:spPr>
        <p:txBody>
          <a:bodyPr>
            <a:normAutofit fontScale="45000"/>
          </a:bodyPr>
          <a:lstStyle/>
          <a:p>
            <a:r>
              <a:t>吴沁璇 1120172149 王晓媛1120172163 </a:t>
            </a:r>
          </a:p>
          <a:p>
            <a:r>
              <a:t>刘雅诗 1120172729  潘天瑶1120173331</a:t>
            </a:r>
          </a:p>
          <a:p>
            <a:r>
              <a:t>魏斯训 1820171112  苏尼  1820171013</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吴沁璇"/>
          <p:cNvSpPr txBox="1"/>
          <p:nvPr>
            <p:ph type="body" idx="21"/>
          </p:nvPr>
        </p:nvSpPr>
        <p:spPr>
          <a:prstGeom prst="rect">
            <a:avLst/>
          </a:prstGeom>
        </p:spPr>
        <p:txBody>
          <a:bodyPr/>
          <a:lstStyle/>
          <a:p>
            <a:r>
              <a:t>吴沁璇</a:t>
            </a:r>
          </a:p>
        </p:txBody>
      </p:sp>
      <p:sp>
        <p:nvSpPr>
          <p:cNvPr id="200" name="类设计"/>
          <p:cNvSpPr txBox="1"/>
          <p:nvPr>
            <p:ph type="title"/>
          </p:nvPr>
        </p:nvSpPr>
        <p:spPr>
          <a:prstGeom prst="rect">
            <a:avLst/>
          </a:prstGeom>
        </p:spPr>
        <p:txBody>
          <a:bodyPr/>
          <a:lstStyle>
            <a:lvl1pPr defTabSz="486410">
              <a:spcBef>
                <a:spcPts val="2300"/>
              </a:spcBef>
              <a:defRPr sz="5135"/>
            </a:lvl1pPr>
          </a:lstStyle>
          <a:p>
            <a:r>
              <a:t>类设计</a:t>
            </a:r>
            <a:r>
              <a:rPr lang="zh-CN" altLang="en-US"/>
              <a:t>-数据上报</a:t>
            </a:r>
            <a:endParaRPr lang="zh-CN" altLang="en-US"/>
          </a:p>
        </p:txBody>
      </p:sp>
      <p:pic>
        <p:nvPicPr>
          <p:cNvPr id="3" name="图片 2" descr="upload_846462246"/>
          <p:cNvPicPr>
            <a:picLocks noChangeAspect="1"/>
          </p:cNvPicPr>
          <p:nvPr/>
        </p:nvPicPr>
        <p:blipFill>
          <a:blip r:embed="rId1"/>
          <a:stretch>
            <a:fillRect/>
          </a:stretch>
        </p:blipFill>
        <p:spPr>
          <a:xfrm>
            <a:off x="762000" y="3238500"/>
            <a:ext cx="6000750" cy="9429750"/>
          </a:xfrm>
          <a:prstGeom prst="rect">
            <a:avLst/>
          </a:prstGeom>
        </p:spPr>
      </p:pic>
      <p:grpSp>
        <p:nvGrpSpPr>
          <p:cNvPr id="6" name="组合 5"/>
          <p:cNvGrpSpPr/>
          <p:nvPr/>
        </p:nvGrpSpPr>
        <p:grpSpPr>
          <a:xfrm>
            <a:off x="8172450" y="1725930"/>
            <a:ext cx="13544550" cy="11346180"/>
            <a:chOff x="15410" y="2668"/>
            <a:chExt cx="21330" cy="17868"/>
          </a:xfrm>
        </p:grpSpPr>
        <p:pic>
          <p:nvPicPr>
            <p:cNvPr id="4" name="图片 3" descr="Screenshot2020-11-18 06.10.05"/>
            <p:cNvPicPr>
              <a:picLocks noChangeAspect="1"/>
            </p:cNvPicPr>
            <p:nvPr/>
          </p:nvPicPr>
          <p:blipFill>
            <a:blip r:embed="rId2"/>
            <a:srcRect t="1749"/>
            <a:stretch>
              <a:fillRect/>
            </a:stretch>
          </p:blipFill>
          <p:spPr>
            <a:xfrm>
              <a:off x="15410" y="2668"/>
              <a:ext cx="21330" cy="17868"/>
            </a:xfrm>
            <a:prstGeom prst="rect">
              <a:avLst/>
            </a:prstGeom>
          </p:spPr>
        </p:pic>
        <p:sp>
          <p:nvSpPr>
            <p:cNvPr id="286" name="这里放类图(调查期相关类和系统监控类)"/>
            <p:cNvSpPr txBox="1"/>
            <p:nvPr/>
          </p:nvSpPr>
          <p:spPr>
            <a:xfrm>
              <a:off x="15957" y="5000"/>
              <a:ext cx="9642" cy="7765"/>
            </a:xfrm>
            <a:prstGeom prst="rect">
              <a:avLst/>
            </a:prstGeom>
            <a:ln w="12700">
              <a:miter lim="400000"/>
            </a:ln>
          </p:spPr>
          <p:txBody>
            <a:bodyPr lIns="50800" tIns="50800" rIns="50800" bIns="50800"/>
            <a:lstStyle>
              <a:lvl1pPr marL="63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1pPr>
              <a:lvl2pPr marL="127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2pPr>
              <a:lvl3pPr marL="190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3pPr>
              <a:lvl4pPr marL="254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4pPr>
              <a:lvl5pPr marL="317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5pPr>
              <a:lvl6pPr marL="3810000" marR="0" indent="-635000" algn="l" defTabSz="825500" rtl="0" latinLnBrk="0">
                <a:lnSpc>
                  <a:spcPct val="100000"/>
                </a:lnSpc>
                <a:spcBef>
                  <a:spcPts val="3900"/>
                </a:spcBef>
                <a:spcAft>
                  <a:spcPts val="0"/>
                </a:spcAft>
                <a:buClr>
                  <a:schemeClr val="accent1">
                    <a:satOff val="-4048"/>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6pPr>
              <a:lvl7pPr marL="4445000" marR="0" indent="-635000" algn="l" defTabSz="825500" rtl="0" latinLnBrk="0">
                <a:lnSpc>
                  <a:spcPct val="100000"/>
                </a:lnSpc>
                <a:spcBef>
                  <a:spcPts val="3900"/>
                </a:spcBef>
                <a:spcAft>
                  <a:spcPts val="0"/>
                </a:spcAft>
                <a:buClr>
                  <a:schemeClr val="accent1">
                    <a:satOff val="-4048"/>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7pPr>
              <a:lvl8pPr marL="5080000" marR="0" indent="-635000" algn="l" defTabSz="825500" rtl="0" latinLnBrk="0">
                <a:lnSpc>
                  <a:spcPct val="100000"/>
                </a:lnSpc>
                <a:spcBef>
                  <a:spcPts val="3900"/>
                </a:spcBef>
                <a:spcAft>
                  <a:spcPts val="0"/>
                </a:spcAft>
                <a:buClr>
                  <a:schemeClr val="accent1">
                    <a:satOff val="-4048"/>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8pPr>
              <a:lvl9pPr marL="5715000" marR="0" indent="-635000" algn="l" defTabSz="825500" rtl="0" latinLnBrk="0">
                <a:lnSpc>
                  <a:spcPct val="100000"/>
                </a:lnSpc>
                <a:spcBef>
                  <a:spcPts val="3900"/>
                </a:spcBef>
                <a:spcAft>
                  <a:spcPts val="0"/>
                </a:spcAft>
                <a:buClr>
                  <a:schemeClr val="accent1">
                    <a:satOff val="-4048"/>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9pPr>
            </a:lstStyle>
            <a:p>
              <a:r>
                <a:rPr lang="en-US" sz="2800"/>
                <a:t>Action</a:t>
              </a:r>
              <a:r>
                <a:rPr lang="zh-CN" altLang="en-US" sz="2800"/>
                <a:t>层：</a:t>
              </a:r>
              <a:r>
                <a:rPr lang="en-US" sz="2800"/>
                <a:t>DataServlet</a:t>
              </a:r>
              <a:r>
                <a:rPr lang="zh-CN" altLang="en-US" sz="2800">
                  <a:ea typeface="宋体" charset="0"/>
                </a:rPr>
                <a:t>数据报表控制类</a:t>
              </a:r>
              <a:endParaRPr lang="zh-CN" altLang="en-US" sz="2800">
                <a:ea typeface="宋体" charset="0"/>
              </a:endParaRPr>
            </a:p>
            <a:p>
              <a:r>
                <a:rPr lang="en-US" sz="2800"/>
                <a:t>Service</a:t>
              </a:r>
              <a:r>
                <a:rPr lang="zh-CN" altLang="en-US" sz="2800"/>
                <a:t>层：</a:t>
              </a:r>
              <a:r>
                <a:rPr lang="en-US" sz="2800"/>
                <a:t>DataManage</a:t>
              </a:r>
              <a:r>
                <a:rPr lang="zh-CN" altLang="en-US" sz="2800">
                  <a:ea typeface="宋体" charset="0"/>
                </a:rPr>
                <a:t>处理报表数据的业务逻辑</a:t>
              </a:r>
              <a:endParaRPr lang="zh-CN" altLang="en-US" sz="2800">
                <a:ea typeface="宋体" charset="0"/>
              </a:endParaRPr>
            </a:p>
            <a:p>
              <a:r>
                <a:rPr lang="en-US" sz="2800"/>
                <a:t>DAO</a:t>
              </a:r>
              <a:r>
                <a:rPr lang="zh-CN" altLang="en-US" sz="2800"/>
                <a:t>层：</a:t>
              </a:r>
              <a:r>
                <a:rPr lang="en-US" sz="2800"/>
                <a:t>DataDAO</a:t>
              </a:r>
              <a:r>
                <a:rPr lang="zh-CN" altLang="en-US" sz="2800">
                  <a:ea typeface="宋体" charset="0"/>
                </a:rPr>
                <a:t>与报表有关的数据库操作类</a:t>
              </a:r>
              <a:endParaRPr lang="zh-CN" altLang="en-US" sz="2800">
                <a:ea typeface="宋体" charset="0"/>
              </a:endParaRPr>
            </a:p>
            <a:p>
              <a:r>
                <a:rPr lang="en-US" sz="2800">
                  <a:sym typeface="+mn-ea"/>
                </a:rPr>
                <a:t>Entity</a:t>
              </a:r>
              <a:r>
                <a:rPr lang="zh-CN" altLang="en-US" sz="2800">
                  <a:sym typeface="+mn-ea"/>
                </a:rPr>
                <a:t>层：</a:t>
              </a:r>
              <a:r>
                <a:rPr lang="en-US" sz="2800">
                  <a:sym typeface="+mn-ea"/>
                </a:rPr>
                <a:t>Data</a:t>
              </a:r>
              <a:r>
                <a:rPr lang="zh-CN" altLang="en-US" sz="2800">
                  <a:ea typeface="宋体" charset="0"/>
                  <a:sym typeface="+mn-ea"/>
                </a:rPr>
                <a:t>报表类</a:t>
              </a:r>
              <a:endParaRPr lang="zh-CN" altLang="en-US" sz="2800">
                <a:ea typeface="宋体" charset="0"/>
              </a:endParaRP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文本"/>
          <p:cNvSpPr txBox="1"/>
          <p:nvPr>
            <p:ph type="body" idx="21"/>
          </p:nvPr>
        </p:nvSpPr>
        <p:spPr>
          <a:prstGeom prst="rect">
            <a:avLst/>
          </a:prstGeom>
        </p:spPr>
        <p:txBody>
          <a:bodyPr/>
          <a:lstStyle/>
          <a:p>
            <a:r>
              <a:t>文本</a:t>
            </a:r>
          </a:p>
        </p:txBody>
      </p:sp>
      <p:sp>
        <p:nvSpPr>
          <p:cNvPr id="204" name="王晓媛"/>
          <p:cNvSpPr txBox="1"/>
          <p:nvPr>
            <p:ph type="title"/>
          </p:nvPr>
        </p:nvSpPr>
        <p:spPr>
          <a:prstGeom prst="rect">
            <a:avLst/>
          </a:prstGeom>
        </p:spPr>
        <p:txBody>
          <a:bodyPr/>
          <a:lstStyle>
            <a:lvl1pPr defTabSz="486410">
              <a:spcBef>
                <a:spcPts val="2300"/>
              </a:spcBef>
              <a:defRPr sz="5135"/>
            </a:lvl1pPr>
          </a:lstStyle>
          <a:p>
            <a:r>
              <a:t>王晓媛</a:t>
            </a:r>
          </a:p>
        </p:txBody>
      </p:sp>
      <p:sp>
        <p:nvSpPr>
          <p:cNvPr id="205" name="需求设计…"/>
          <p:cNvSpPr txBox="1"/>
          <p:nvPr>
            <p:ph type="body" idx="1"/>
          </p:nvPr>
        </p:nvSpPr>
        <p:spPr>
          <a:prstGeom prst="rect">
            <a:avLst/>
          </a:prstGeom>
        </p:spPr>
        <p:txBody>
          <a:bodyPr/>
          <a:lstStyle/>
          <a:p>
            <a:r>
              <a:t>需求设计</a:t>
            </a:r>
          </a:p>
          <a:p>
            <a:pPr lvl="1"/>
            <a:r>
              <a:t>市用户需求</a:t>
            </a:r>
          </a:p>
          <a:p>
            <a:r>
              <a:t>软件设计</a:t>
            </a:r>
          </a:p>
          <a:p>
            <a:pPr lvl="1"/>
            <a:r>
              <a:t>报表类设计</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王晓媛"/>
          <p:cNvSpPr txBox="1"/>
          <p:nvPr>
            <p:ph type="body" idx="21"/>
          </p:nvPr>
        </p:nvSpPr>
        <p:spPr>
          <a:prstGeom prst="rect">
            <a:avLst/>
          </a:prstGeom>
        </p:spPr>
        <p:txBody>
          <a:bodyPr/>
          <a:lstStyle/>
          <a:p>
            <a:r>
              <a:t>王晓媛</a:t>
            </a:r>
          </a:p>
        </p:txBody>
      </p:sp>
      <p:sp>
        <p:nvSpPr>
          <p:cNvPr id="209" name="需求设计-市级用户需求"/>
          <p:cNvSpPr txBox="1"/>
          <p:nvPr>
            <p:ph type="title"/>
          </p:nvPr>
        </p:nvSpPr>
        <p:spPr>
          <a:xfrm>
            <a:off x="762000" y="2159000"/>
            <a:ext cx="11811000" cy="1016000"/>
          </a:xfrm>
          <a:prstGeom prst="rect">
            <a:avLst/>
          </a:prstGeom>
        </p:spPr>
        <p:txBody>
          <a:bodyPr/>
          <a:lstStyle>
            <a:lvl1pPr defTabSz="486410">
              <a:spcBef>
                <a:spcPts val="2300"/>
              </a:spcBef>
              <a:defRPr sz="5135"/>
            </a:lvl1pPr>
          </a:lstStyle>
          <a:p>
            <a:r>
              <a:t>需求设计-市级用户需求</a:t>
            </a:r>
          </a:p>
        </p:txBody>
      </p:sp>
      <p:pic>
        <p:nvPicPr>
          <p:cNvPr id="210" name="pasted-movie.gif" descr="pasted-movie.gif"/>
          <p:cNvPicPr>
            <a:picLocks noChangeAspect="1"/>
          </p:cNvPicPr>
          <p:nvPr/>
        </p:nvPicPr>
        <p:blipFill>
          <a:blip r:embed="rId1"/>
          <a:stretch>
            <a:fillRect/>
          </a:stretch>
        </p:blipFill>
        <p:spPr>
          <a:xfrm>
            <a:off x="12572873" y="3175092"/>
            <a:ext cx="9519291" cy="8766698"/>
          </a:xfrm>
          <a:prstGeom prst="rect">
            <a:avLst/>
          </a:prstGeom>
          <a:ln w="12700">
            <a:miter lim="400000"/>
            <a:headEnd/>
            <a:tailEnd/>
          </a:ln>
        </p:spPr>
      </p:pic>
      <p:sp>
        <p:nvSpPr>
          <p:cNvPr id="286" name="这里放类图(调查期相关类和系统监控类)"/>
          <p:cNvSpPr txBox="1"/>
          <p:nvPr/>
        </p:nvSpPr>
        <p:spPr>
          <a:xfrm>
            <a:off x="762000" y="3681095"/>
            <a:ext cx="10938510" cy="8572500"/>
          </a:xfrm>
          <a:prstGeom prst="rect">
            <a:avLst/>
          </a:prstGeom>
          <a:ln w="12700">
            <a:miter lim="400000"/>
          </a:ln>
        </p:spPr>
        <p:txBody>
          <a:bodyPr lIns="50800" tIns="50800" rIns="50800" bIns="50800"/>
          <a:lstStyle>
            <a:lvl1pPr marL="63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1pPr>
            <a:lvl2pPr marL="127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2pPr>
            <a:lvl3pPr marL="190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3pPr>
            <a:lvl4pPr marL="254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4pPr>
            <a:lvl5pPr marL="317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5pPr>
            <a:lvl6pPr marL="3810000" marR="0" indent="-635000" algn="l" defTabSz="825500" rtl="0" latinLnBrk="0">
              <a:lnSpc>
                <a:spcPct val="100000"/>
              </a:lnSpc>
              <a:spcBef>
                <a:spcPts val="3900"/>
              </a:spcBef>
              <a:spcAft>
                <a:spcPts val="0"/>
              </a:spcAft>
              <a:buClr>
                <a:schemeClr val="accent1">
                  <a:satOff val="-4050"/>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6pPr>
            <a:lvl7pPr marL="4445000" marR="0" indent="-635000" algn="l" defTabSz="825500" rtl="0" latinLnBrk="0">
              <a:lnSpc>
                <a:spcPct val="100000"/>
              </a:lnSpc>
              <a:spcBef>
                <a:spcPts val="3900"/>
              </a:spcBef>
              <a:spcAft>
                <a:spcPts val="0"/>
              </a:spcAft>
              <a:buClr>
                <a:schemeClr val="accent1">
                  <a:satOff val="-4050"/>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7pPr>
            <a:lvl8pPr marL="5080000" marR="0" indent="-635000" algn="l" defTabSz="825500" rtl="0" latinLnBrk="0">
              <a:lnSpc>
                <a:spcPct val="100000"/>
              </a:lnSpc>
              <a:spcBef>
                <a:spcPts val="3900"/>
              </a:spcBef>
              <a:spcAft>
                <a:spcPts val="0"/>
              </a:spcAft>
              <a:buClr>
                <a:schemeClr val="accent1">
                  <a:satOff val="-4050"/>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8pPr>
            <a:lvl9pPr marL="5715000" marR="0" indent="-635000" algn="l" defTabSz="825500" rtl="0" latinLnBrk="0">
              <a:lnSpc>
                <a:spcPct val="100000"/>
              </a:lnSpc>
              <a:spcBef>
                <a:spcPts val="3900"/>
              </a:spcBef>
              <a:spcAft>
                <a:spcPts val="0"/>
              </a:spcAft>
              <a:buClr>
                <a:schemeClr val="accent1">
                  <a:satOff val="-4050"/>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9pPr>
          </a:lstStyle>
          <a:p>
            <a:r>
              <a:rPr lang="zh-CN" altLang="en-US" sz="2400"/>
              <a:t>用户管理：市级管理部门对已录入的人力资源市场用户的信息进行查看，修改、删除。但对有上报数据的人力资源市场用户不能删除。允许关键字搜索查找用户</a:t>
            </a:r>
            <a:endParaRPr lang="zh-CN" altLang="en-US" sz="2400"/>
          </a:p>
          <a:p>
            <a:r>
              <a:rPr lang="zh-CN" altLang="en-US" sz="2400"/>
              <a:t>上报备案：市管理部门要对填写完整备案信息的人力资源用户进行上报备案操作。查看需备案的人力资源市场用户完整的备案信息，进行审核，审核无误后方可上报备案。</a:t>
            </a:r>
            <a:endParaRPr lang="zh-CN" altLang="en-US" sz="2400"/>
          </a:p>
          <a:p>
            <a:r>
              <a:rPr lang="zh-CN" altLang="en-US" sz="2400"/>
              <a:t>填报情况：市管理部门可查看及审核人力资源市场用户上报的调查期数据（仅限当前期），可根据数据填报状态进行筛选。 </a:t>
            </a:r>
            <a:endParaRPr lang="zh-CN" altLang="en-US" sz="2400"/>
          </a:p>
          <a:p>
            <a:r>
              <a:rPr lang="zh-CN" altLang="en-US" sz="2400"/>
              <a:t>报表管理：市级管理部门审核本期数据，对数据进行退回或上报操作。查看以往调查期的报表。</a:t>
            </a:r>
            <a:endParaRPr lang="zh-CN" altLang="en-US" sz="2400"/>
          </a:p>
          <a:p>
            <a:r>
              <a:rPr lang="zh-CN" altLang="en-US" sz="2400"/>
              <a:t>数据查询：对本市已创建用户进行条件查询。包括用户的信息，用户上报的报表。</a:t>
            </a:r>
            <a:endParaRPr lang="zh-CN" altLang="en-US" sz="2400"/>
          </a:p>
          <a:p>
            <a:r>
              <a:rPr lang="zh-CN" altLang="en-US" sz="2400"/>
              <a:t>数据导出：按报送期导出监测点信息、报表等数据。</a:t>
            </a:r>
            <a:endParaRPr lang="zh-CN" altLang="en-US" sz="2400"/>
          </a:p>
          <a:p>
            <a:r>
              <a:rPr lang="zh-CN" altLang="en-US" sz="2400"/>
              <a:t>数据分析：市级用户可对本市监测点采集数据进行汇总。查看各调查期内本市人力资源市场用户需求人数、需求比重、环比和同比的变化情况</a:t>
            </a:r>
            <a:endParaRPr lang="zh-CN" altLang="en-US" sz="2400"/>
          </a:p>
          <a:p>
            <a:r>
              <a:rPr lang="zh-CN" altLang="en-US" sz="2400"/>
              <a:t>发布通知、浏览通知、删除通知</a:t>
            </a:r>
            <a:endParaRPr lang="zh-CN" altLang="en-US" sz="240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王晓媛"/>
          <p:cNvSpPr txBox="1"/>
          <p:nvPr>
            <p:ph type="body" idx="21"/>
          </p:nvPr>
        </p:nvSpPr>
        <p:spPr>
          <a:xfrm>
            <a:off x="762000" y="725806"/>
            <a:ext cx="20955000" cy="544195"/>
          </a:xfrm>
          <a:prstGeom prst="rect">
            <a:avLst/>
          </a:prstGeom>
        </p:spPr>
        <p:txBody>
          <a:bodyPr/>
          <a:lstStyle/>
          <a:p>
            <a:r>
              <a:rPr lang="zh-CN"/>
              <a:t>吴沁璇</a:t>
            </a:r>
            <a:endParaRPr lang="zh-CN"/>
          </a:p>
        </p:txBody>
      </p:sp>
      <p:sp>
        <p:nvSpPr>
          <p:cNvPr id="213" name="类设计"/>
          <p:cNvSpPr txBox="1"/>
          <p:nvPr>
            <p:ph type="title"/>
          </p:nvPr>
        </p:nvSpPr>
        <p:spPr>
          <a:xfrm>
            <a:off x="773906" y="2159000"/>
            <a:ext cx="22860000" cy="1016000"/>
          </a:xfrm>
          <a:prstGeom prst="rect">
            <a:avLst/>
          </a:prstGeom>
        </p:spPr>
        <p:txBody>
          <a:bodyPr/>
          <a:lstStyle>
            <a:lvl1pPr defTabSz="486410">
              <a:spcBef>
                <a:spcPts val="2300"/>
              </a:spcBef>
              <a:defRPr sz="5135"/>
            </a:lvl1pPr>
          </a:lstStyle>
          <a:p>
            <a:r>
              <a:t>类设计</a:t>
            </a:r>
            <a:r>
              <a:rPr lang="zh-CN" altLang="en-US"/>
              <a:t>-数据类</a:t>
            </a:r>
            <a:endParaRPr lang="zh-CN" altLang="en-US"/>
          </a:p>
        </p:txBody>
      </p:sp>
      <p:sp>
        <p:nvSpPr>
          <p:cNvPr id="286" name="这里放类图(调查期相关类和系统监控类)"/>
          <p:cNvSpPr txBox="1"/>
          <p:nvPr/>
        </p:nvSpPr>
        <p:spPr>
          <a:xfrm>
            <a:off x="762000" y="3860800"/>
            <a:ext cx="10182860" cy="8585200"/>
          </a:xfrm>
          <a:prstGeom prst="rect">
            <a:avLst/>
          </a:prstGeom>
          <a:ln w="12700">
            <a:miter lim="400000"/>
          </a:ln>
        </p:spPr>
        <p:txBody>
          <a:bodyPr lIns="50800" tIns="50800" rIns="50800" bIns="50800">
            <a:normAutofit fontScale="90000"/>
          </a:bodyPr>
          <a:lstStyle>
            <a:lvl1pPr marL="63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1pPr>
            <a:lvl2pPr marL="127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2pPr>
            <a:lvl3pPr marL="190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3pPr>
            <a:lvl4pPr marL="254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4pPr>
            <a:lvl5pPr marL="317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5pPr>
            <a:lvl6pPr marL="3810000" marR="0" indent="-635000" algn="l" defTabSz="825500" rtl="0" latinLnBrk="0">
              <a:lnSpc>
                <a:spcPct val="100000"/>
              </a:lnSpc>
              <a:spcBef>
                <a:spcPts val="3900"/>
              </a:spcBef>
              <a:spcAft>
                <a:spcPts val="0"/>
              </a:spcAft>
              <a:buClr>
                <a:schemeClr val="accent1">
                  <a:satOff val="-4050"/>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6pPr>
            <a:lvl7pPr marL="4445000" marR="0" indent="-635000" algn="l" defTabSz="825500" rtl="0" latinLnBrk="0">
              <a:lnSpc>
                <a:spcPct val="100000"/>
              </a:lnSpc>
              <a:spcBef>
                <a:spcPts val="3900"/>
              </a:spcBef>
              <a:spcAft>
                <a:spcPts val="0"/>
              </a:spcAft>
              <a:buClr>
                <a:schemeClr val="accent1">
                  <a:satOff val="-4050"/>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7pPr>
            <a:lvl8pPr marL="5080000" marR="0" indent="-635000" algn="l" defTabSz="825500" rtl="0" latinLnBrk="0">
              <a:lnSpc>
                <a:spcPct val="100000"/>
              </a:lnSpc>
              <a:spcBef>
                <a:spcPts val="3900"/>
              </a:spcBef>
              <a:spcAft>
                <a:spcPts val="0"/>
              </a:spcAft>
              <a:buClr>
                <a:schemeClr val="accent1">
                  <a:satOff val="-4050"/>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8pPr>
            <a:lvl9pPr marL="5715000" marR="0" indent="-635000" algn="l" defTabSz="825500" rtl="0" latinLnBrk="0">
              <a:lnSpc>
                <a:spcPct val="100000"/>
              </a:lnSpc>
              <a:spcBef>
                <a:spcPts val="3900"/>
              </a:spcBef>
              <a:spcAft>
                <a:spcPts val="0"/>
              </a:spcAft>
              <a:buClr>
                <a:schemeClr val="accent1">
                  <a:satOff val="-4050"/>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9pPr>
          </a:lstStyle>
          <a:p>
            <a:r>
              <a:rPr lang="en-US">
                <a:sym typeface="+mn-ea"/>
              </a:rPr>
              <a:t>Action</a:t>
            </a:r>
            <a:r>
              <a:rPr lang="zh-CN" altLang="en-US">
                <a:sym typeface="+mn-ea"/>
              </a:rPr>
              <a:t>层：</a:t>
            </a:r>
            <a:r>
              <a:rPr lang="en-US">
                <a:sym typeface="+mn-ea"/>
              </a:rPr>
              <a:t>DataServlet</a:t>
            </a:r>
            <a:r>
              <a:rPr lang="zh-CN" altLang="en-US">
                <a:ea typeface="宋体" charset="0"/>
                <a:sym typeface="+mn-ea"/>
              </a:rPr>
              <a:t>数据报表控制类</a:t>
            </a:r>
            <a:endParaRPr lang="zh-CN" altLang="en-US">
              <a:ea typeface="宋体" charset="0"/>
            </a:endParaRPr>
          </a:p>
          <a:p>
            <a:r>
              <a:rPr lang="en-US">
                <a:sym typeface="+mn-ea"/>
              </a:rPr>
              <a:t>Service</a:t>
            </a:r>
            <a:r>
              <a:rPr lang="zh-CN" altLang="en-US">
                <a:sym typeface="+mn-ea"/>
              </a:rPr>
              <a:t>层：</a:t>
            </a:r>
            <a:r>
              <a:rPr lang="en-US">
                <a:sym typeface="+mn-ea"/>
              </a:rPr>
              <a:t>DataManage</a:t>
            </a:r>
            <a:r>
              <a:rPr lang="zh-CN" altLang="en-US">
                <a:ea typeface="宋体" charset="0"/>
                <a:sym typeface="+mn-ea"/>
              </a:rPr>
              <a:t>处理报表数据的业务逻辑</a:t>
            </a:r>
            <a:endParaRPr lang="zh-CN" altLang="en-US">
              <a:ea typeface="宋体" charset="0"/>
            </a:endParaRPr>
          </a:p>
          <a:p>
            <a:r>
              <a:rPr lang="en-US">
                <a:sym typeface="+mn-ea"/>
              </a:rPr>
              <a:t>DAO</a:t>
            </a:r>
            <a:r>
              <a:rPr lang="zh-CN" altLang="en-US">
                <a:sym typeface="+mn-ea"/>
              </a:rPr>
              <a:t>层：</a:t>
            </a:r>
            <a:r>
              <a:rPr lang="en-US">
                <a:sym typeface="+mn-ea"/>
              </a:rPr>
              <a:t>DataDAO</a:t>
            </a:r>
            <a:r>
              <a:rPr lang="zh-CN" altLang="en-US">
                <a:ea typeface="宋体" charset="0"/>
                <a:sym typeface="+mn-ea"/>
              </a:rPr>
              <a:t>与报表有关的数据库操作类</a:t>
            </a:r>
            <a:endParaRPr lang="zh-CN" altLang="en-US">
              <a:ea typeface="宋体" charset="0"/>
            </a:endParaRPr>
          </a:p>
          <a:p>
            <a:r>
              <a:rPr lang="en-US">
                <a:sym typeface="+mn-ea"/>
              </a:rPr>
              <a:t>Entity</a:t>
            </a:r>
            <a:r>
              <a:rPr lang="zh-CN" altLang="en-US">
                <a:sym typeface="+mn-ea"/>
              </a:rPr>
              <a:t>层</a:t>
            </a:r>
            <a:endParaRPr lang="zh-CN" altLang="en-US">
              <a:sym typeface="+mn-ea"/>
            </a:endParaRPr>
          </a:p>
          <a:p>
            <a:pPr lvl="1"/>
            <a:r>
              <a:rPr lang="en-US">
                <a:sym typeface="+mn-ea"/>
              </a:rPr>
              <a:t>Data</a:t>
            </a:r>
            <a:r>
              <a:rPr lang="zh-CN" altLang="en-US">
                <a:ea typeface="宋体" charset="0"/>
                <a:sym typeface="+mn-ea"/>
              </a:rPr>
              <a:t>报表类</a:t>
            </a:r>
            <a:endParaRPr lang="zh-CN" altLang="en-US">
              <a:ea typeface="宋体" charset="0"/>
              <a:sym typeface="+mn-ea"/>
            </a:endParaRPr>
          </a:p>
          <a:p>
            <a:pPr lvl="1"/>
            <a:r>
              <a:rPr lang="en-US" altLang="zh-CN">
                <a:ea typeface="宋体" charset="0"/>
                <a:sym typeface="+mn-ea"/>
              </a:rPr>
              <a:t>DataItems</a:t>
            </a:r>
            <a:r>
              <a:rPr lang="zh-CN" altLang="en-US">
                <a:ea typeface="宋体" charset="0"/>
                <a:sym typeface="+mn-ea"/>
              </a:rPr>
              <a:t>：数据项类</a:t>
            </a:r>
            <a:endParaRPr lang="zh-CN" altLang="en-US">
              <a:ea typeface="宋体" charset="0"/>
            </a:endParaRPr>
          </a:p>
          <a:p>
            <a:endParaRPr lang="zh-CN" altLang="en-US">
              <a:ea typeface="宋体" charset="0"/>
            </a:endParaRPr>
          </a:p>
        </p:txBody>
      </p:sp>
      <p:pic>
        <p:nvPicPr>
          <p:cNvPr id="215" name="未命名绘图.png" descr="未命名绘图.png"/>
          <p:cNvPicPr>
            <a:picLocks noChangeAspect="1"/>
          </p:cNvPicPr>
          <p:nvPr/>
        </p:nvPicPr>
        <p:blipFill>
          <a:blip r:embed="rId1"/>
          <a:stretch>
            <a:fillRect/>
          </a:stretch>
        </p:blipFill>
        <p:spPr>
          <a:xfrm>
            <a:off x="11998325" y="2159000"/>
            <a:ext cx="11623675" cy="10489565"/>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王晓媛"/>
          <p:cNvSpPr txBox="1"/>
          <p:nvPr>
            <p:ph type="body" idx="21"/>
          </p:nvPr>
        </p:nvSpPr>
        <p:spPr>
          <a:prstGeom prst="rect">
            <a:avLst/>
          </a:prstGeom>
        </p:spPr>
        <p:txBody>
          <a:bodyPr/>
          <a:lstStyle/>
          <a:p>
            <a:r>
              <a:t>王晓媛</a:t>
            </a:r>
          </a:p>
        </p:txBody>
      </p:sp>
      <p:sp>
        <p:nvSpPr>
          <p:cNvPr id="219" name="类序列设计"/>
          <p:cNvSpPr txBox="1"/>
          <p:nvPr>
            <p:ph type="title"/>
          </p:nvPr>
        </p:nvSpPr>
        <p:spPr>
          <a:xfrm>
            <a:off x="793750" y="2159000"/>
            <a:ext cx="22860000" cy="1016000"/>
          </a:xfrm>
          <a:prstGeom prst="rect">
            <a:avLst/>
          </a:prstGeom>
        </p:spPr>
        <p:txBody>
          <a:bodyPr/>
          <a:lstStyle>
            <a:lvl1pPr defTabSz="486410">
              <a:spcBef>
                <a:spcPts val="2300"/>
              </a:spcBef>
              <a:defRPr sz="5135"/>
            </a:lvl1pPr>
          </a:lstStyle>
          <a:p>
            <a:r>
              <a:rPr lang="zh-CN" altLang="en-US"/>
              <a:t>数据类</a:t>
            </a:r>
            <a:r>
              <a:t>设计</a:t>
            </a:r>
            <a:r>
              <a:rPr lang="zh-CN" altLang="en-US"/>
              <a:t>-数据分析</a:t>
            </a:r>
            <a:endParaRPr lang="zh-CN" altLang="en-US"/>
          </a:p>
        </p:txBody>
      </p:sp>
      <p:pic>
        <p:nvPicPr>
          <p:cNvPr id="225" name="pasted-movie.gif" descr="pasted-movie.gif"/>
          <p:cNvPicPr>
            <a:picLocks noChangeAspect="1"/>
          </p:cNvPicPr>
          <p:nvPr/>
        </p:nvPicPr>
        <p:blipFill>
          <a:blip r:embed="rId1"/>
          <a:stretch>
            <a:fillRect/>
          </a:stretch>
        </p:blipFill>
        <p:spPr>
          <a:xfrm>
            <a:off x="833902" y="3659186"/>
            <a:ext cx="5969001" cy="8559801"/>
          </a:xfrm>
          <a:prstGeom prst="rect">
            <a:avLst/>
          </a:prstGeom>
          <a:ln w="12700">
            <a:miter lim="400000"/>
            <a:headEnd/>
            <a:tailEnd/>
          </a:ln>
        </p:spPr>
      </p:pic>
      <p:pic>
        <p:nvPicPr>
          <p:cNvPr id="3" name="图片 2" descr="upload_392361668"/>
          <p:cNvPicPr>
            <a:picLocks noChangeAspect="1"/>
          </p:cNvPicPr>
          <p:nvPr/>
        </p:nvPicPr>
        <p:blipFill>
          <a:blip r:embed="rId2"/>
          <a:stretch>
            <a:fillRect/>
          </a:stretch>
        </p:blipFill>
        <p:spPr>
          <a:xfrm>
            <a:off x="10620375" y="1666875"/>
            <a:ext cx="12239625" cy="11096625"/>
          </a:xfrm>
          <a:prstGeom prst="rect">
            <a:avLst/>
          </a:prstGeom>
        </p:spPr>
      </p:pic>
      <p:sp>
        <p:nvSpPr>
          <p:cNvPr id="2" name="矩形 1"/>
          <p:cNvSpPr/>
          <p:nvPr/>
        </p:nvSpPr>
        <p:spPr>
          <a:xfrm>
            <a:off x="16132810" y="12218670"/>
            <a:ext cx="3240405" cy="287655"/>
          </a:xfrm>
          <a:prstGeom prst="rect">
            <a:avLst/>
          </a:prstGeom>
          <a:solidFill>
            <a:srgbClr val="FFFFFF"/>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zh-CN" altLang="en-US" sz="4000" b="1" i="0" u="none" strike="noStrike" cap="all" spc="0" normalizeH="0" baseline="0">
              <a:ln>
                <a:noFill/>
              </a:ln>
              <a:solidFill>
                <a:srgbClr val="FFFFFF"/>
              </a:solidFill>
              <a:effectLst/>
              <a:uFillTx/>
              <a:latin typeface="+mn-lt"/>
              <a:ea typeface="+mn-ea"/>
              <a:cs typeface="+mn-cs"/>
              <a:sym typeface="Baskerville" panose="02020502070401020303"/>
            </a:endParaRPr>
          </a:p>
        </p:txBody>
      </p:sp>
      <p:pic>
        <p:nvPicPr>
          <p:cNvPr id="4" name="图片 3" descr="Screenshot2020-11-18 14.11.57"/>
          <p:cNvPicPr>
            <a:picLocks noChangeAspect="1"/>
          </p:cNvPicPr>
          <p:nvPr/>
        </p:nvPicPr>
        <p:blipFill>
          <a:blip r:embed="rId3"/>
          <a:stretch>
            <a:fillRect/>
          </a:stretch>
        </p:blipFill>
        <p:spPr>
          <a:xfrm>
            <a:off x="16160115" y="8002270"/>
            <a:ext cx="3213100" cy="30480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王晓媛"/>
          <p:cNvSpPr txBox="1"/>
          <p:nvPr>
            <p:ph type="body" idx="21"/>
          </p:nvPr>
        </p:nvSpPr>
        <p:spPr>
          <a:prstGeom prst="rect">
            <a:avLst/>
          </a:prstGeom>
        </p:spPr>
        <p:txBody>
          <a:bodyPr/>
          <a:lstStyle/>
          <a:p>
            <a:r>
              <a:t>王晓媛</a:t>
            </a:r>
          </a:p>
        </p:txBody>
      </p:sp>
      <p:sp>
        <p:nvSpPr>
          <p:cNvPr id="224" name="类序列设计"/>
          <p:cNvSpPr txBox="1"/>
          <p:nvPr>
            <p:ph type="title"/>
          </p:nvPr>
        </p:nvSpPr>
        <p:spPr>
          <a:prstGeom prst="rect">
            <a:avLst/>
          </a:prstGeom>
        </p:spPr>
        <p:txBody>
          <a:bodyPr/>
          <a:lstStyle>
            <a:lvl1pPr defTabSz="486410">
              <a:spcBef>
                <a:spcPts val="2300"/>
              </a:spcBef>
              <a:defRPr sz="5135"/>
            </a:lvl1pPr>
          </a:lstStyle>
          <a:p>
            <a:r>
              <a:rPr lang="zh-CN" altLang="en-US"/>
              <a:t>数据类</a:t>
            </a:r>
            <a:r>
              <a:t>设计</a:t>
            </a:r>
            <a:r>
              <a:rPr lang="zh-CN" altLang="en-US"/>
              <a:t>-数据汇总</a:t>
            </a:r>
            <a:endParaRPr lang="zh-CN" altLang="en-US"/>
          </a:p>
        </p:txBody>
      </p:sp>
      <p:pic>
        <p:nvPicPr>
          <p:cNvPr id="226" name="pasted-movie.gif" descr="pasted-movie.gif"/>
          <p:cNvPicPr>
            <a:picLocks noChangeAspect="1"/>
          </p:cNvPicPr>
          <p:nvPr/>
        </p:nvPicPr>
        <p:blipFill>
          <a:blip r:embed="rId1"/>
          <a:stretch>
            <a:fillRect/>
          </a:stretch>
        </p:blipFill>
        <p:spPr>
          <a:xfrm>
            <a:off x="925549" y="3766352"/>
            <a:ext cx="7621506" cy="8748162"/>
          </a:xfrm>
          <a:prstGeom prst="rect">
            <a:avLst/>
          </a:prstGeom>
          <a:ln w="12700">
            <a:miter lim="400000"/>
            <a:headEnd/>
            <a:tailEnd/>
          </a:ln>
        </p:spPr>
      </p:pic>
      <p:pic>
        <p:nvPicPr>
          <p:cNvPr id="2" name="图片 1" descr="upload_480234770"/>
          <p:cNvPicPr>
            <a:picLocks noChangeAspect="1"/>
          </p:cNvPicPr>
          <p:nvPr/>
        </p:nvPicPr>
        <p:blipFill>
          <a:blip r:embed="rId2"/>
          <a:stretch>
            <a:fillRect/>
          </a:stretch>
        </p:blipFill>
        <p:spPr>
          <a:xfrm>
            <a:off x="10096500" y="3476625"/>
            <a:ext cx="12858750" cy="904875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文本"/>
          <p:cNvSpPr txBox="1"/>
          <p:nvPr>
            <p:ph type="body" idx="21"/>
          </p:nvPr>
        </p:nvSpPr>
        <p:spPr>
          <a:prstGeom prst="rect">
            <a:avLst/>
          </a:prstGeom>
        </p:spPr>
        <p:txBody>
          <a:bodyPr/>
          <a:lstStyle/>
          <a:p>
            <a:r>
              <a:t>文本</a:t>
            </a:r>
          </a:p>
        </p:txBody>
      </p:sp>
      <p:sp>
        <p:nvSpPr>
          <p:cNvPr id="237" name="潘天瑶"/>
          <p:cNvSpPr txBox="1"/>
          <p:nvPr>
            <p:ph type="title"/>
          </p:nvPr>
        </p:nvSpPr>
        <p:spPr>
          <a:prstGeom prst="rect">
            <a:avLst/>
          </a:prstGeom>
        </p:spPr>
        <p:txBody>
          <a:bodyPr/>
          <a:lstStyle>
            <a:lvl1pPr defTabSz="486410">
              <a:spcBef>
                <a:spcPts val="2300"/>
              </a:spcBef>
              <a:defRPr sz="5135"/>
            </a:lvl1pPr>
          </a:lstStyle>
          <a:p>
            <a:r>
              <a:t>潘天瑶</a:t>
            </a:r>
          </a:p>
        </p:txBody>
      </p:sp>
      <p:sp>
        <p:nvSpPr>
          <p:cNvPr id="238" name="需求设计…"/>
          <p:cNvSpPr txBox="1"/>
          <p:nvPr>
            <p:ph type="body" idx="1"/>
          </p:nvPr>
        </p:nvSpPr>
        <p:spPr>
          <a:prstGeom prst="rect">
            <a:avLst/>
          </a:prstGeom>
        </p:spPr>
        <p:txBody>
          <a:bodyPr/>
          <a:lstStyle/>
          <a:p>
            <a:r>
              <a:t>需求设计</a:t>
            </a:r>
          </a:p>
          <a:p>
            <a:pPr lvl="1"/>
            <a:r>
              <a:t>省用户</a:t>
            </a:r>
          </a:p>
          <a:p>
            <a:r>
              <a:t>软件设计</a:t>
            </a:r>
          </a:p>
          <a:p>
            <a:pPr lvl="1"/>
            <a:r>
              <a:t>报表类设计</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潘天瑶、刘雅诗"/>
          <p:cNvSpPr txBox="1"/>
          <p:nvPr>
            <p:ph type="body" idx="21"/>
          </p:nvPr>
        </p:nvSpPr>
        <p:spPr>
          <a:prstGeom prst="rect">
            <a:avLst/>
          </a:prstGeom>
        </p:spPr>
        <p:txBody>
          <a:bodyPr/>
          <a:lstStyle/>
          <a:p>
            <a:r>
              <a:t>潘天瑶、刘雅诗</a:t>
            </a:r>
          </a:p>
        </p:txBody>
      </p:sp>
      <p:sp>
        <p:nvSpPr>
          <p:cNvPr id="2" name="文本占位符 1"/>
          <p:cNvSpPr/>
          <p:nvPr>
            <p:ph type="body" sz="half" idx="1"/>
          </p:nvPr>
        </p:nvSpPr>
        <p:spPr>
          <a:xfrm>
            <a:off x="762000" y="3873500"/>
            <a:ext cx="13366750" cy="8572500"/>
          </a:xfrm>
        </p:spPr>
        <p:txBody>
          <a:bodyPr/>
          <a:p>
            <a:pPr marL="0" indent="0"/>
            <a:r>
              <a:rPr lang="zh-CN" altLang="en-US" sz="3000">
                <a:sym typeface="+mn-ea"/>
              </a:rPr>
              <a:t>数据查询：</a:t>
            </a:r>
            <a:r>
              <a:rPr lang="zh-CN" sz="3000">
                <a:ea typeface="宋体" charset="0"/>
                <a:cs typeface="Times New Roman" panose="02020603050405020304" charset="0"/>
                <a:sym typeface="+mn-ea"/>
              </a:rPr>
              <a:t>对全省已创建账号进行条件查询。</a:t>
            </a:r>
            <a:endParaRPr lang="zh-CN" sz="3000">
              <a:ea typeface="宋体" charset="0"/>
              <a:cs typeface="Times New Roman" panose="02020603050405020304" charset="0"/>
              <a:sym typeface="+mn-ea"/>
            </a:endParaRPr>
          </a:p>
          <a:p>
            <a:pPr marL="0" indent="0"/>
            <a:r>
              <a:rPr sz="3000">
                <a:latin typeface="宋体" charset="0"/>
                <a:ea typeface="宋体" charset="0"/>
                <a:sym typeface="+mn-ea"/>
              </a:rPr>
              <a:t>数</a:t>
            </a:r>
            <a:r>
              <a:rPr lang="zh-CN" altLang="en-US" sz="3000">
                <a:latin typeface="宋体" charset="0"/>
                <a:ea typeface="宋体" charset="0"/>
                <a:sym typeface="+mn-ea"/>
              </a:rPr>
              <a:t>据导出：</a:t>
            </a:r>
            <a:r>
              <a:rPr sz="3000">
                <a:latin typeface="宋体" charset="0"/>
                <a:ea typeface="宋体" charset="0"/>
                <a:sym typeface="+mn-ea"/>
              </a:rPr>
              <a:t>按</a:t>
            </a:r>
            <a:r>
              <a:rPr lang="zh-CN" sz="3000">
                <a:latin typeface="宋体" charset="0"/>
                <a:ea typeface="宋体" charset="0"/>
                <a:cs typeface="Times New Roman" panose="02020603050405020304" charset="0"/>
                <a:sym typeface="+mn-ea"/>
              </a:rPr>
              <a:t>报送期导出省级用户或监测点的信息、报表等数据</a:t>
            </a:r>
            <a:endParaRPr lang="zh-CN">
              <a:ea typeface="宋体" charset="0"/>
              <a:cs typeface="Times New Roman" panose="02020603050405020304" charset="0"/>
              <a:sym typeface="+mn-ea"/>
            </a:endParaRPr>
          </a:p>
          <a:p>
            <a:pPr marL="0" indent="0"/>
            <a:r>
              <a:rPr lang="zh-CN" altLang="en-US" sz="3000">
                <a:ea typeface="宋体" charset="0"/>
                <a:cs typeface="Times New Roman" panose="02020603050405020304" charset="0"/>
              </a:rPr>
              <a:t>数据上报：对当前数据进行上报操作</a:t>
            </a:r>
            <a:endParaRPr lang="zh-CN" altLang="en-US" sz="3000">
              <a:ea typeface="宋体" charset="0"/>
              <a:cs typeface="Times New Roman" panose="02020603050405020304" charset="0"/>
            </a:endParaRPr>
          </a:p>
          <a:p>
            <a:pPr marL="0" indent="0"/>
            <a:r>
              <a:rPr lang="zh-CN" altLang="en-US" sz="3000">
                <a:ea typeface="宋体" charset="0"/>
                <a:cs typeface="Times New Roman" panose="02020603050405020304" charset="0"/>
              </a:rPr>
              <a:t>发布通知：省级用户可发布通知。</a:t>
            </a:r>
            <a:endParaRPr lang="zh-CN" altLang="en-US" sz="3000">
              <a:ea typeface="宋体" charset="0"/>
              <a:cs typeface="Times New Roman" panose="02020603050405020304" charset="0"/>
            </a:endParaRPr>
          </a:p>
          <a:p>
            <a:pPr marL="0" indent="0"/>
            <a:r>
              <a:rPr lang="zh-CN" altLang="en-US" sz="3000">
                <a:ea typeface="宋体" charset="0"/>
                <a:cs typeface="Times New Roman" panose="02020603050405020304" charset="0"/>
              </a:rPr>
              <a:t>浏览通知：省用户可浏览查看通知。</a:t>
            </a:r>
            <a:endParaRPr lang="zh-CN" altLang="en-US" sz="3000">
              <a:ea typeface="宋体" charset="0"/>
              <a:cs typeface="Times New Roman" panose="02020603050405020304" charset="0"/>
            </a:endParaRPr>
          </a:p>
          <a:p>
            <a:pPr marL="0" indent="0"/>
            <a:r>
              <a:rPr lang="zh-CN" altLang="en-US" sz="3000">
                <a:ea typeface="宋体" charset="0"/>
                <a:cs typeface="Times New Roman" panose="02020603050405020304" charset="0"/>
              </a:rPr>
              <a:t>删除通知：省用户可删除自己发布的通知。</a:t>
            </a:r>
            <a:endParaRPr lang="zh-CN" altLang="en-US" sz="3000">
              <a:ea typeface="宋体" charset="0"/>
              <a:cs typeface="Times New Roman" panose="02020603050405020304" charset="0"/>
            </a:endParaRPr>
          </a:p>
          <a:p>
            <a:pPr marL="0" indent="0"/>
            <a:r>
              <a:rPr lang="zh-CN" altLang="en-US" sz="3000">
                <a:ea typeface="宋体" charset="0"/>
                <a:cs typeface="Times New Roman" panose="02020603050405020304" charset="0"/>
              </a:rPr>
              <a:t>系统管理：省用户可建立监测点用户，或者删除监测点用户。</a:t>
            </a:r>
            <a:endParaRPr lang="zh-CN">
              <a:ea typeface="宋体" charset="0"/>
              <a:cs typeface="Times New Roman" panose="02020603050405020304" charset="0"/>
            </a:endParaRPr>
          </a:p>
        </p:txBody>
      </p:sp>
      <p:sp>
        <p:nvSpPr>
          <p:cNvPr id="242" name="需求设计-省用户需求"/>
          <p:cNvSpPr txBox="1"/>
          <p:nvPr>
            <p:ph type="title"/>
          </p:nvPr>
        </p:nvSpPr>
        <p:spPr>
          <a:xfrm>
            <a:off x="762000" y="2159000"/>
            <a:ext cx="11811000" cy="1016000"/>
          </a:xfrm>
          <a:prstGeom prst="rect">
            <a:avLst/>
          </a:prstGeom>
        </p:spPr>
        <p:txBody>
          <a:bodyPr/>
          <a:lstStyle>
            <a:lvl1pPr defTabSz="486410">
              <a:spcBef>
                <a:spcPts val="2300"/>
              </a:spcBef>
              <a:defRPr sz="5135"/>
            </a:lvl1pPr>
          </a:lstStyle>
          <a:p>
            <a:r>
              <a:t>需求设计-省用户需求</a:t>
            </a:r>
          </a:p>
        </p:txBody>
      </p:sp>
      <p:pic>
        <p:nvPicPr>
          <p:cNvPr id="243" name="pasted-movie.gif" descr="pasted-movie.gif"/>
          <p:cNvPicPr>
            <a:picLocks noChangeAspect="1"/>
          </p:cNvPicPr>
          <p:nvPr/>
        </p:nvPicPr>
        <p:blipFill>
          <a:blip r:embed="rId1"/>
          <a:stretch>
            <a:fillRect/>
          </a:stretch>
        </p:blipFill>
        <p:spPr>
          <a:xfrm>
            <a:off x="14176164" y="1603430"/>
            <a:ext cx="8515331" cy="11017140"/>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潘天瑶"/>
          <p:cNvSpPr txBox="1"/>
          <p:nvPr>
            <p:ph type="body" idx="21"/>
          </p:nvPr>
        </p:nvSpPr>
        <p:spPr>
          <a:prstGeom prst="rect">
            <a:avLst/>
          </a:prstGeom>
        </p:spPr>
        <p:txBody>
          <a:bodyPr/>
          <a:lstStyle/>
          <a:p>
            <a:r>
              <a:t>潘天瑶</a:t>
            </a:r>
          </a:p>
        </p:txBody>
      </p:sp>
      <p:sp>
        <p:nvSpPr>
          <p:cNvPr id="246" name="类设计-用户类"/>
          <p:cNvSpPr txBox="1"/>
          <p:nvPr>
            <p:ph type="title"/>
          </p:nvPr>
        </p:nvSpPr>
        <p:spPr>
          <a:prstGeom prst="rect">
            <a:avLst/>
          </a:prstGeom>
        </p:spPr>
        <p:txBody>
          <a:bodyPr/>
          <a:lstStyle>
            <a:lvl1pPr defTabSz="486410">
              <a:spcBef>
                <a:spcPts val="2300"/>
              </a:spcBef>
              <a:defRPr sz="5135"/>
            </a:lvl1pPr>
          </a:lstStyle>
          <a:p>
            <a:r>
              <a:t>类设计-用户类</a:t>
            </a:r>
          </a:p>
        </p:txBody>
      </p:sp>
      <p:sp>
        <p:nvSpPr>
          <p:cNvPr id="247" name="放相关类图"/>
          <p:cNvSpPr txBox="1"/>
          <p:nvPr>
            <p:ph type="body" idx="1"/>
          </p:nvPr>
        </p:nvSpPr>
        <p:spPr>
          <a:xfrm>
            <a:off x="762000" y="3873500"/>
            <a:ext cx="9398000" cy="8572500"/>
          </a:xfrm>
          <a:prstGeom prst="rect">
            <a:avLst/>
          </a:prstGeom>
        </p:spPr>
        <p:txBody>
          <a:bodyPr/>
          <a:lstStyle/>
          <a:p>
            <a:r>
              <a:rPr lang="en-US" sz="4000">
                <a:sym typeface="+mn-ea"/>
              </a:rPr>
              <a:t>Action</a:t>
            </a:r>
            <a:r>
              <a:rPr lang="zh-CN" altLang="en-US" sz="4000">
                <a:sym typeface="+mn-ea"/>
              </a:rPr>
              <a:t>层：</a:t>
            </a:r>
            <a:r>
              <a:rPr lang="en-US" altLang="zh-CN" sz="4000">
                <a:sym typeface="+mn-ea"/>
              </a:rPr>
              <a:t>User</a:t>
            </a:r>
            <a:r>
              <a:rPr lang="en-US" sz="4000">
                <a:sym typeface="+mn-ea"/>
              </a:rPr>
              <a:t>Servlet</a:t>
            </a:r>
            <a:r>
              <a:rPr lang="zh-CN" altLang="en-US" sz="4000">
                <a:sym typeface="+mn-ea"/>
              </a:rPr>
              <a:t>用户</a:t>
            </a:r>
            <a:r>
              <a:rPr lang="zh-CN" altLang="en-US" sz="4000">
                <a:ea typeface="宋体" charset="0"/>
                <a:sym typeface="+mn-ea"/>
              </a:rPr>
              <a:t>控制类</a:t>
            </a:r>
            <a:endParaRPr lang="zh-CN" altLang="en-US" sz="4000">
              <a:ea typeface="宋体" charset="0"/>
            </a:endParaRPr>
          </a:p>
          <a:p>
            <a:r>
              <a:rPr lang="en-US" sz="4000">
                <a:sym typeface="+mn-ea"/>
              </a:rPr>
              <a:t>Service</a:t>
            </a:r>
            <a:r>
              <a:rPr lang="zh-CN" altLang="en-US" sz="4000">
                <a:sym typeface="+mn-ea"/>
              </a:rPr>
              <a:t>层：</a:t>
            </a:r>
            <a:r>
              <a:rPr lang="en-US" altLang="zh-CN" sz="4000">
                <a:sym typeface="+mn-ea"/>
              </a:rPr>
              <a:t>User</a:t>
            </a:r>
            <a:r>
              <a:rPr lang="en-US" sz="4000">
                <a:sym typeface="+mn-ea"/>
              </a:rPr>
              <a:t>Manage</a:t>
            </a:r>
            <a:r>
              <a:rPr lang="zh-CN" altLang="en-US" sz="4000">
                <a:sym typeface="+mn-ea"/>
              </a:rPr>
              <a:t>用户</a:t>
            </a:r>
            <a:r>
              <a:rPr lang="zh-CN" altLang="en-US" sz="4000">
                <a:ea typeface="宋体" charset="0"/>
                <a:sym typeface="+mn-ea"/>
              </a:rPr>
              <a:t>业务逻辑</a:t>
            </a:r>
            <a:endParaRPr lang="zh-CN" altLang="en-US" sz="4000">
              <a:ea typeface="宋体" charset="0"/>
            </a:endParaRPr>
          </a:p>
          <a:p>
            <a:r>
              <a:rPr lang="en-US" sz="4000">
                <a:sym typeface="+mn-ea"/>
              </a:rPr>
              <a:t>DAO</a:t>
            </a:r>
            <a:r>
              <a:rPr lang="zh-CN" altLang="en-US" sz="4000">
                <a:sym typeface="+mn-ea"/>
              </a:rPr>
              <a:t>层：</a:t>
            </a:r>
            <a:r>
              <a:rPr lang="en-US" altLang="zh-CN" sz="4000">
                <a:sym typeface="+mn-ea"/>
              </a:rPr>
              <a:t>User</a:t>
            </a:r>
            <a:r>
              <a:rPr lang="en-US" sz="4000">
                <a:sym typeface="+mn-ea"/>
              </a:rPr>
              <a:t>DAO</a:t>
            </a:r>
            <a:r>
              <a:rPr lang="zh-CN" altLang="en-US" sz="4000">
                <a:ea typeface="宋体" charset="0"/>
                <a:sym typeface="+mn-ea"/>
              </a:rPr>
              <a:t>：与用户有关的数据库操作类</a:t>
            </a:r>
            <a:endParaRPr lang="zh-CN" altLang="en-US" sz="4000">
              <a:ea typeface="宋体" charset="0"/>
            </a:endParaRPr>
          </a:p>
          <a:p>
            <a:r>
              <a:rPr lang="en-US" altLang="zh-CN" sz="4000">
                <a:ea typeface="宋体" charset="0"/>
                <a:sym typeface="+mn-ea"/>
              </a:rPr>
              <a:t>Entity</a:t>
            </a:r>
            <a:r>
              <a:rPr lang="zh-CN" altLang="en-US" sz="4000">
                <a:ea typeface="宋体" charset="0"/>
                <a:sym typeface="+mn-ea"/>
              </a:rPr>
              <a:t>层：</a:t>
            </a:r>
            <a:r>
              <a:rPr lang="en-US" altLang="zh-CN" sz="4000">
                <a:ea typeface="宋体" charset="0"/>
                <a:sym typeface="+mn-ea"/>
              </a:rPr>
              <a:t>User</a:t>
            </a:r>
            <a:r>
              <a:rPr lang="zh-CN" altLang="en-US" sz="4000">
                <a:ea typeface="宋体" charset="0"/>
                <a:sym typeface="+mn-ea"/>
              </a:rPr>
              <a:t>用户类</a:t>
            </a:r>
            <a:endParaRPr lang="zh-CN" altLang="en-US" sz="4000">
              <a:ea typeface="宋体" charset="0"/>
              <a:sym typeface="+mn-ea"/>
            </a:endParaRPr>
          </a:p>
          <a:p/>
        </p:txBody>
      </p:sp>
      <p:pic>
        <p:nvPicPr>
          <p:cNvPr id="4" name="图片 3" descr="upload_341272506"/>
          <p:cNvPicPr>
            <a:picLocks noChangeAspect="1"/>
          </p:cNvPicPr>
          <p:nvPr/>
        </p:nvPicPr>
        <p:blipFill>
          <a:blip r:embed="rId1"/>
          <a:stretch>
            <a:fillRect/>
          </a:stretch>
        </p:blipFill>
        <p:spPr>
          <a:xfrm>
            <a:off x="10382250" y="2667000"/>
            <a:ext cx="12509500" cy="835025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p:nvPr>
            <p:ph type="body" sz="quarter" idx="21"/>
          </p:nvPr>
        </p:nvSpPr>
        <p:spPr>
          <a:xfrm>
            <a:off x="762000" y="725806"/>
            <a:ext cx="20955000" cy="544195"/>
          </a:xfrm>
        </p:spPr>
        <p:txBody>
          <a:bodyPr/>
          <a:p>
            <a:r>
              <a:rPr lang="zh-CN" altLang="en-US"/>
              <a:t>潘天瑶</a:t>
            </a:r>
            <a:endParaRPr lang="zh-CN" altLang="en-US"/>
          </a:p>
        </p:txBody>
      </p:sp>
      <p:sp>
        <p:nvSpPr>
          <p:cNvPr id="3" name="标题 2"/>
          <p:cNvSpPr/>
          <p:nvPr>
            <p:ph type="title"/>
          </p:nvPr>
        </p:nvSpPr>
        <p:spPr/>
        <p:txBody>
          <a:bodyPr/>
          <a:p>
            <a:r>
              <a:rPr lang="zh-CN" altLang="en-US" sz="5100"/>
              <a:t>用户类-修改密码</a:t>
            </a:r>
            <a:endParaRPr lang="zh-CN" altLang="en-US"/>
          </a:p>
        </p:txBody>
      </p:sp>
      <p:pic>
        <p:nvPicPr>
          <p:cNvPr id="4" name="图片 3" descr="upload_346436463"/>
          <p:cNvPicPr>
            <a:picLocks noChangeAspect="1"/>
          </p:cNvPicPr>
          <p:nvPr/>
        </p:nvPicPr>
        <p:blipFill>
          <a:blip r:embed="rId1"/>
          <a:stretch>
            <a:fillRect/>
          </a:stretch>
        </p:blipFill>
        <p:spPr>
          <a:xfrm>
            <a:off x="1301750" y="3032125"/>
            <a:ext cx="6000750" cy="10160000"/>
          </a:xfrm>
          <a:prstGeom prst="rect">
            <a:avLst/>
          </a:prstGeom>
        </p:spPr>
      </p:pic>
      <p:pic>
        <p:nvPicPr>
          <p:cNvPr id="6" name="图片 5" descr="upload_563996408"/>
          <p:cNvPicPr>
            <a:picLocks noChangeAspect="1"/>
          </p:cNvPicPr>
          <p:nvPr/>
        </p:nvPicPr>
        <p:blipFill>
          <a:blip r:embed="rId2"/>
          <a:stretch>
            <a:fillRect/>
          </a:stretch>
        </p:blipFill>
        <p:spPr>
          <a:xfrm>
            <a:off x="8731250" y="3397250"/>
            <a:ext cx="13684250" cy="879475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总叙"/>
          <p:cNvSpPr txBox="1"/>
          <p:nvPr>
            <p:ph type="body" idx="21"/>
          </p:nvPr>
        </p:nvSpPr>
        <p:spPr>
          <a:prstGeom prst="rect">
            <a:avLst/>
          </a:prstGeom>
        </p:spPr>
        <p:txBody>
          <a:bodyPr/>
          <a:lstStyle/>
          <a:p>
            <a:r>
              <a:t>总叙</a:t>
            </a:r>
          </a:p>
        </p:txBody>
      </p:sp>
      <p:sp>
        <p:nvSpPr>
          <p:cNvPr id="170" name="项目分工"/>
          <p:cNvSpPr txBox="1"/>
          <p:nvPr>
            <p:ph type="title"/>
          </p:nvPr>
        </p:nvSpPr>
        <p:spPr>
          <a:prstGeom prst="rect">
            <a:avLst/>
          </a:prstGeom>
        </p:spPr>
        <p:txBody>
          <a:bodyPr/>
          <a:lstStyle>
            <a:lvl1pPr defTabSz="486410">
              <a:spcBef>
                <a:spcPts val="2300"/>
              </a:spcBef>
              <a:defRPr sz="5135"/>
            </a:lvl1pPr>
          </a:lstStyle>
          <a:p>
            <a:r>
              <a:t>项目分工</a:t>
            </a:r>
          </a:p>
        </p:txBody>
      </p:sp>
      <p:sp>
        <p:nvSpPr>
          <p:cNvPr id="171" name="需求分析…"/>
          <p:cNvSpPr txBox="1"/>
          <p:nvPr>
            <p:ph type="body" sz="half" idx="1"/>
          </p:nvPr>
        </p:nvSpPr>
        <p:spPr>
          <a:xfrm>
            <a:off x="762000" y="3860800"/>
            <a:ext cx="11086122" cy="8585200"/>
          </a:xfrm>
          <a:prstGeom prst="rect">
            <a:avLst/>
          </a:prstGeom>
        </p:spPr>
        <p:txBody>
          <a:bodyPr/>
          <a:lstStyle/>
          <a:p>
            <a:pPr marL="635000" indent="-635000">
              <a:defRPr sz="3300"/>
            </a:pPr>
            <a:r>
              <a:t>需求分析</a:t>
            </a:r>
            <a:r>
              <a:rPr lang="en-US"/>
              <a:t>(</a:t>
            </a:r>
            <a:r>
              <a:rPr lang="zh-CN" altLang="en-US"/>
              <a:t>用例</a:t>
            </a:r>
            <a:r>
              <a:rPr lang="en-US" altLang="zh-CN"/>
              <a:t>)</a:t>
            </a:r>
          </a:p>
          <a:p>
            <a:pPr lvl="1">
              <a:defRPr sz="3300"/>
            </a:pPr>
            <a:r>
              <a:t>吴沁璇：用户登录、</a:t>
            </a:r>
            <a:r>
              <a:rPr lang="zh-CN" altLang="en-US"/>
              <a:t>监测点</a:t>
            </a:r>
            <a:r>
              <a:t>模块功能需求，引言、任务概述</a:t>
            </a:r>
          </a:p>
          <a:p>
            <a:pPr lvl="1">
              <a:defRPr sz="3300"/>
            </a:pPr>
            <a:r>
              <a:t>王晓媛：市级用户的功能需求</a:t>
            </a:r>
          </a:p>
          <a:p>
            <a:pPr lvl="1">
              <a:defRPr sz="3300"/>
            </a:pPr>
            <a:r>
              <a:t>潘天瑶、刘雅诗：省级用户功能需求</a:t>
            </a:r>
          </a:p>
          <a:p>
            <a:pPr lvl="1">
              <a:defRPr sz="3300"/>
            </a:pPr>
            <a:r>
              <a:t>苏尼、魏斯训：其他需求和规定(性能、安全性、扩展性、运行环境)</a:t>
            </a:r>
          </a:p>
          <a:p>
            <a:pPr lvl="1">
              <a:defRPr sz="3300"/>
            </a:pPr>
            <a:r>
              <a:t>全体：系统管理员功能需求</a:t>
            </a:r>
          </a:p>
        </p:txBody>
      </p:sp>
      <p:sp>
        <p:nvSpPr>
          <p:cNvPr id="172" name="软件设计…"/>
          <p:cNvSpPr txBox="1"/>
          <p:nvPr/>
        </p:nvSpPr>
        <p:spPr>
          <a:xfrm>
            <a:off x="12453034" y="3860799"/>
            <a:ext cx="11086123" cy="8585201"/>
          </a:xfrm>
          <a:prstGeom prst="rect">
            <a:avLst/>
          </a:prstGeom>
          <a:ln w="12700">
            <a:miter lim="400000"/>
          </a:ln>
        </p:spPr>
        <p:txBody>
          <a:bodyPr lIns="50800" tIns="50800" rIns="50800" bIns="50800">
            <a:normAutofit/>
          </a:bodyPr>
          <a:lstStyle/>
          <a:p>
            <a:pPr marL="635000" indent="-635000">
              <a:spcBef>
                <a:spcPts val="3900"/>
              </a:spcBef>
              <a:buClr>
                <a:schemeClr val="accent1"/>
              </a:buClr>
              <a:buSzPct val="105000"/>
              <a:buFont typeface="Avenir Next Regular" panose="020B0803020202020204"/>
              <a:buChar char="▸"/>
              <a:defRPr sz="3300"/>
            </a:pPr>
            <a:r>
              <a:t>软件设计</a:t>
            </a:r>
            <a:r>
              <a:rPr lang="en-US"/>
              <a:t>(</a:t>
            </a:r>
            <a:r>
              <a:rPr lang="zh-CN" altLang="en-US"/>
              <a:t>功能模块</a:t>
            </a:r>
            <a:r>
              <a:rPr lang="en-US" altLang="zh-CN"/>
              <a:t>)</a:t>
            </a:r>
          </a:p>
          <a:p>
            <a:pPr marL="1270000" lvl="1" indent="-635000">
              <a:spcBef>
                <a:spcPts val="3900"/>
              </a:spcBef>
              <a:buClr>
                <a:schemeClr val="accent1"/>
              </a:buClr>
              <a:buSzPct val="105000"/>
              <a:buFont typeface="Avenir Next Regular" panose="020B0803020202020204"/>
              <a:buChar char="▸"/>
              <a:defRPr sz="3300"/>
            </a:pPr>
            <a:r>
              <a:t>吴沁璇：功能设计、架构设计</a:t>
            </a:r>
          </a:p>
          <a:p>
            <a:pPr marL="1270000" lvl="1" indent="-635000">
              <a:spcBef>
                <a:spcPts val="3900"/>
              </a:spcBef>
              <a:buClr>
                <a:schemeClr val="accent1"/>
              </a:buClr>
              <a:buSzPct val="105000"/>
              <a:buFont typeface="Avenir Next Regular" panose="020B0803020202020204"/>
              <a:buChar char="▸"/>
              <a:defRPr sz="3300"/>
            </a:pPr>
            <a:r>
              <a:t>王晓媛、吴沁璇：报表有关类设计、数据库设计</a:t>
            </a:r>
          </a:p>
          <a:p>
            <a:pPr marL="1270000" lvl="1" indent="-635000">
              <a:spcBef>
                <a:spcPts val="3900"/>
              </a:spcBef>
              <a:buClr>
                <a:schemeClr val="accent1"/>
              </a:buClr>
              <a:buSzPct val="105000"/>
              <a:buFont typeface="Avenir Next Regular" panose="020B0803020202020204"/>
              <a:buChar char="▸"/>
              <a:defRPr sz="3300"/>
            </a:pPr>
            <a:r>
              <a:t>潘天瑶：用户有关类设计</a:t>
            </a:r>
          </a:p>
          <a:p>
            <a:pPr marL="1270000" lvl="1" indent="-635000">
              <a:spcBef>
                <a:spcPts val="3900"/>
              </a:spcBef>
              <a:buClr>
                <a:schemeClr val="accent1"/>
              </a:buClr>
              <a:buSzPct val="105000"/>
              <a:buFont typeface="Avenir Next Regular" panose="020B0803020202020204"/>
              <a:buChar char="▸"/>
              <a:defRPr sz="3300"/>
            </a:pPr>
            <a:r>
              <a:t>刘雅诗：通知有关类设计</a:t>
            </a:r>
          </a:p>
          <a:p>
            <a:pPr marL="1270000" lvl="1" indent="-635000">
              <a:spcBef>
                <a:spcPts val="3900"/>
              </a:spcBef>
              <a:buClr>
                <a:schemeClr val="accent1"/>
              </a:buClr>
              <a:buSzPct val="105000"/>
              <a:buFont typeface="Avenir Next Regular" panose="020B0803020202020204"/>
              <a:buChar char="▸"/>
              <a:defRPr sz="3300"/>
            </a:pPr>
            <a:r>
              <a:t>苏尼、魏斯训：调查期和系统检测有关类设计</a:t>
            </a:r>
          </a:p>
        </p:txBody>
      </p:sp>
      <p:pic>
        <p:nvPicPr>
          <p:cNvPr id="177" name="pasted-movie.gif" descr="pasted-movie.gif"/>
          <p:cNvPicPr>
            <a:picLocks noChangeAspect="1"/>
          </p:cNvPicPr>
          <p:nvPr/>
        </p:nvPicPr>
        <p:blipFill>
          <a:blip r:embed="rId1"/>
          <a:stretch>
            <a:fillRect/>
          </a:stretch>
        </p:blipFill>
        <p:spPr>
          <a:xfrm>
            <a:off x="483235" y="3860800"/>
            <a:ext cx="11969750" cy="6575425"/>
          </a:xfrm>
          <a:prstGeom prst="rect">
            <a:avLst/>
          </a:prstGeom>
          <a:ln w="12700">
            <a:miter lim="4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additive="base">
                                        <p:cTn id="7" dur="500" fill="hold"/>
                                        <p:tgtEl>
                                          <p:spTgt spid="177"/>
                                        </p:tgtEl>
                                        <p:attrNameLst>
                                          <p:attrName>ppt_x</p:attrName>
                                        </p:attrNameLst>
                                      </p:cBhvr>
                                      <p:tavLst>
                                        <p:tav tm="0">
                                          <p:val>
                                            <p:strVal val="#ppt_x"/>
                                          </p:val>
                                        </p:tav>
                                        <p:tav tm="100000">
                                          <p:val>
                                            <p:strVal val="#ppt_x"/>
                                          </p:val>
                                        </p:tav>
                                      </p:tavLst>
                                    </p:anim>
                                    <p:anim calcmode="lin" valueType="num">
                                      <p:cBhvr additive="base">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p:nvPr>
            <p:ph type="body" sz="quarter" idx="21"/>
          </p:nvPr>
        </p:nvSpPr>
        <p:spPr>
          <a:xfrm>
            <a:off x="762000" y="725806"/>
            <a:ext cx="20955000" cy="544195"/>
          </a:xfrm>
        </p:spPr>
        <p:txBody>
          <a:bodyPr/>
          <a:p>
            <a:r>
              <a:rPr lang="zh-CN" altLang="en-US"/>
              <a:t>潘天瑶</a:t>
            </a:r>
            <a:endParaRPr lang="zh-CN" altLang="en-US"/>
          </a:p>
        </p:txBody>
      </p:sp>
      <p:sp>
        <p:nvSpPr>
          <p:cNvPr id="3" name="标题 2"/>
          <p:cNvSpPr/>
          <p:nvPr>
            <p:ph type="title"/>
          </p:nvPr>
        </p:nvSpPr>
        <p:spPr/>
        <p:txBody>
          <a:bodyPr/>
          <a:p>
            <a:r>
              <a:rPr lang="zh-CN" altLang="en-US" sz="5100"/>
              <a:t>用户类-修改备案信息</a:t>
            </a:r>
            <a:endParaRPr lang="zh-CN" altLang="en-US"/>
          </a:p>
        </p:txBody>
      </p:sp>
      <p:pic>
        <p:nvPicPr>
          <p:cNvPr id="6" name="图片 5" descr="upload_021599196"/>
          <p:cNvPicPr>
            <a:picLocks noChangeAspect="1"/>
          </p:cNvPicPr>
          <p:nvPr/>
        </p:nvPicPr>
        <p:blipFill>
          <a:blip r:embed="rId1"/>
          <a:stretch>
            <a:fillRect/>
          </a:stretch>
        </p:blipFill>
        <p:spPr>
          <a:xfrm>
            <a:off x="1841500" y="3190875"/>
            <a:ext cx="5810250" cy="9588500"/>
          </a:xfrm>
          <a:prstGeom prst="rect">
            <a:avLst/>
          </a:prstGeom>
        </p:spPr>
      </p:pic>
      <p:pic>
        <p:nvPicPr>
          <p:cNvPr id="8" name="图片 7" descr="upload_784430197"/>
          <p:cNvPicPr>
            <a:picLocks noChangeAspect="1"/>
          </p:cNvPicPr>
          <p:nvPr/>
        </p:nvPicPr>
        <p:blipFill>
          <a:blip r:embed="rId2"/>
          <a:stretch>
            <a:fillRect/>
          </a:stretch>
        </p:blipFill>
        <p:spPr>
          <a:xfrm>
            <a:off x="8143875" y="3635375"/>
            <a:ext cx="15462250" cy="869950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p:nvPr>
            <p:ph type="body" sz="quarter" idx="21"/>
          </p:nvPr>
        </p:nvSpPr>
        <p:spPr>
          <a:xfrm>
            <a:off x="762000" y="725806"/>
            <a:ext cx="20955000" cy="544195"/>
          </a:xfrm>
        </p:spPr>
        <p:txBody>
          <a:bodyPr/>
          <a:p>
            <a:r>
              <a:rPr lang="zh-CN" altLang="en-US"/>
              <a:t>潘天瑶</a:t>
            </a:r>
            <a:endParaRPr lang="zh-CN" altLang="en-US"/>
          </a:p>
        </p:txBody>
      </p:sp>
      <p:sp>
        <p:nvSpPr>
          <p:cNvPr id="3" name="标题 2"/>
          <p:cNvSpPr/>
          <p:nvPr>
            <p:ph type="title"/>
          </p:nvPr>
        </p:nvSpPr>
        <p:spPr/>
        <p:txBody>
          <a:bodyPr/>
          <a:p>
            <a:r>
              <a:rPr lang="zh-CN" altLang="en-US" sz="5100"/>
              <a:t>用户类-创建</a:t>
            </a:r>
            <a:r>
              <a:rPr lang="en-US" altLang="zh-CN" sz="5100"/>
              <a:t>/</a:t>
            </a:r>
            <a:r>
              <a:rPr lang="zh-CN" altLang="en-US" sz="5100"/>
              <a:t>删除用户</a:t>
            </a:r>
            <a:endParaRPr lang="zh-CN" altLang="en-US"/>
          </a:p>
        </p:txBody>
      </p:sp>
      <p:pic>
        <p:nvPicPr>
          <p:cNvPr id="4" name="图片 3" descr="upload_286256935"/>
          <p:cNvPicPr>
            <a:picLocks noChangeAspect="1"/>
          </p:cNvPicPr>
          <p:nvPr/>
        </p:nvPicPr>
        <p:blipFill>
          <a:blip r:embed="rId1"/>
          <a:stretch>
            <a:fillRect/>
          </a:stretch>
        </p:blipFill>
        <p:spPr>
          <a:xfrm>
            <a:off x="1016000" y="3206750"/>
            <a:ext cx="5937250" cy="10001250"/>
          </a:xfrm>
          <a:prstGeom prst="rect">
            <a:avLst/>
          </a:prstGeom>
        </p:spPr>
      </p:pic>
      <p:pic>
        <p:nvPicPr>
          <p:cNvPr id="8" name="图片 7" descr="upload_843102815"/>
          <p:cNvPicPr>
            <a:picLocks noChangeAspect="1"/>
          </p:cNvPicPr>
          <p:nvPr/>
        </p:nvPicPr>
        <p:blipFill>
          <a:blip r:embed="rId2"/>
          <a:stretch>
            <a:fillRect/>
          </a:stretch>
        </p:blipFill>
        <p:spPr>
          <a:xfrm>
            <a:off x="9207500" y="4254500"/>
            <a:ext cx="13684250" cy="746125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p:nvPr>
            <p:ph type="body" sz="quarter" idx="21"/>
          </p:nvPr>
        </p:nvSpPr>
        <p:spPr>
          <a:xfrm>
            <a:off x="762000" y="725806"/>
            <a:ext cx="20955000" cy="544195"/>
          </a:xfrm>
        </p:spPr>
        <p:txBody>
          <a:bodyPr/>
          <a:p>
            <a:r>
              <a:rPr lang="zh-CN" altLang="en-US"/>
              <a:t>潘天瑶</a:t>
            </a:r>
            <a:endParaRPr lang="zh-CN" altLang="en-US"/>
          </a:p>
        </p:txBody>
      </p:sp>
      <p:sp>
        <p:nvSpPr>
          <p:cNvPr id="3" name="标题 2"/>
          <p:cNvSpPr/>
          <p:nvPr>
            <p:ph type="title"/>
          </p:nvPr>
        </p:nvSpPr>
        <p:spPr/>
        <p:txBody>
          <a:bodyPr/>
          <a:p>
            <a:r>
              <a:rPr lang="zh-CN" altLang="en-US" sz="5100"/>
              <a:t>用户类-查询用户</a:t>
            </a:r>
            <a:endParaRPr lang="zh-CN" altLang="en-US"/>
          </a:p>
        </p:txBody>
      </p:sp>
      <p:pic>
        <p:nvPicPr>
          <p:cNvPr id="6" name="图片 5" descr="upload_670983031"/>
          <p:cNvPicPr>
            <a:picLocks noChangeAspect="1"/>
          </p:cNvPicPr>
          <p:nvPr/>
        </p:nvPicPr>
        <p:blipFill>
          <a:blip r:embed="rId1"/>
          <a:stretch>
            <a:fillRect/>
          </a:stretch>
        </p:blipFill>
        <p:spPr>
          <a:xfrm>
            <a:off x="1397000" y="3190875"/>
            <a:ext cx="5175250" cy="9398000"/>
          </a:xfrm>
          <a:prstGeom prst="rect">
            <a:avLst/>
          </a:prstGeom>
        </p:spPr>
      </p:pic>
      <p:pic>
        <p:nvPicPr>
          <p:cNvPr id="8" name="图片 7" descr="upload_046072548"/>
          <p:cNvPicPr>
            <a:picLocks noChangeAspect="1"/>
          </p:cNvPicPr>
          <p:nvPr/>
        </p:nvPicPr>
        <p:blipFill>
          <a:blip r:embed="rId2"/>
          <a:stretch>
            <a:fillRect/>
          </a:stretch>
        </p:blipFill>
        <p:spPr>
          <a:xfrm>
            <a:off x="7429500" y="3556000"/>
            <a:ext cx="14668500" cy="828675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文本"/>
          <p:cNvSpPr txBox="1"/>
          <p:nvPr>
            <p:ph type="body" idx="21"/>
          </p:nvPr>
        </p:nvSpPr>
        <p:spPr>
          <a:prstGeom prst="rect">
            <a:avLst/>
          </a:prstGeom>
        </p:spPr>
        <p:txBody>
          <a:bodyPr/>
          <a:lstStyle/>
          <a:p>
            <a:r>
              <a:t>文本</a:t>
            </a:r>
          </a:p>
        </p:txBody>
      </p:sp>
      <p:sp>
        <p:nvSpPr>
          <p:cNvPr id="264" name="刘雅诗"/>
          <p:cNvSpPr txBox="1"/>
          <p:nvPr>
            <p:ph type="title"/>
          </p:nvPr>
        </p:nvSpPr>
        <p:spPr>
          <a:prstGeom prst="rect">
            <a:avLst/>
          </a:prstGeom>
        </p:spPr>
        <p:txBody>
          <a:bodyPr/>
          <a:lstStyle>
            <a:lvl1pPr defTabSz="486410">
              <a:spcBef>
                <a:spcPts val="2300"/>
              </a:spcBef>
              <a:defRPr sz="5135"/>
            </a:lvl1pPr>
          </a:lstStyle>
          <a:p>
            <a:r>
              <a:t>刘雅诗</a:t>
            </a:r>
          </a:p>
        </p:txBody>
      </p:sp>
      <p:sp>
        <p:nvSpPr>
          <p:cNvPr id="265" name="需求设计…"/>
          <p:cNvSpPr txBox="1"/>
          <p:nvPr>
            <p:ph type="body" idx="1"/>
          </p:nvPr>
        </p:nvSpPr>
        <p:spPr>
          <a:prstGeom prst="rect">
            <a:avLst/>
          </a:prstGeom>
        </p:spPr>
        <p:txBody>
          <a:bodyPr/>
          <a:lstStyle/>
          <a:p>
            <a:r>
              <a:t>需求设计</a:t>
            </a:r>
          </a:p>
          <a:p>
            <a:pPr lvl="1"/>
            <a:r>
              <a:t>省用户</a:t>
            </a:r>
          </a:p>
          <a:p>
            <a:r>
              <a:t>软件设计</a:t>
            </a:r>
          </a:p>
          <a:p>
            <a:pPr lvl="1"/>
            <a:r>
              <a:t>通知类设计</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潘天瑶、刘雅诗"/>
          <p:cNvSpPr txBox="1"/>
          <p:nvPr>
            <p:ph type="body" idx="21"/>
          </p:nvPr>
        </p:nvSpPr>
        <p:spPr>
          <a:prstGeom prst="rect">
            <a:avLst/>
          </a:prstGeom>
        </p:spPr>
        <p:txBody>
          <a:bodyPr/>
          <a:lstStyle/>
          <a:p>
            <a:r>
              <a:t>潘天瑶、刘雅诗</a:t>
            </a:r>
          </a:p>
        </p:txBody>
      </p:sp>
      <p:sp>
        <p:nvSpPr>
          <p:cNvPr id="2" name="文本占位符 1"/>
          <p:cNvSpPr/>
          <p:nvPr>
            <p:ph type="body" sz="half" idx="1"/>
          </p:nvPr>
        </p:nvSpPr>
        <p:spPr>
          <a:xfrm>
            <a:off x="1063625" y="4222750"/>
            <a:ext cx="13366750" cy="8572500"/>
          </a:xfrm>
        </p:spPr>
        <p:txBody>
          <a:bodyPr/>
          <a:p>
            <a:pPr marL="0" indent="0"/>
            <a:r>
              <a:rPr lang="zh-CN" altLang="en-US" sz="3000"/>
              <a:t>用户备案：</a:t>
            </a:r>
            <a:r>
              <a:rPr lang="zh-CN" sz="3000" b="0" u="none">
                <a:ea typeface="宋体" charset="0"/>
                <a:cs typeface="Times New Roman" panose="02020603050405020304" charset="0"/>
              </a:rPr>
              <a:t>查看所有已备案人力资源市场用户的详细信息，但不可以修改</a:t>
            </a:r>
            <a:endParaRPr lang="zh-CN" altLang="en-US" sz="3000"/>
          </a:p>
          <a:p>
            <a:pPr marL="0" indent="0"/>
            <a:r>
              <a:rPr lang="zh-CN" altLang="en-US" sz="3000"/>
              <a:t>报表管理：</a:t>
            </a:r>
            <a:r>
              <a:rPr lang="zh-CN" sz="3000" b="0" u="none">
                <a:ea typeface="宋体" charset="0"/>
                <a:cs typeface="Times New Roman" panose="02020603050405020304" charset="0"/>
              </a:rPr>
              <a:t>审核地市（区县）上报的数据。</a:t>
            </a:r>
            <a:endParaRPr lang="zh-CN" altLang="en-US" sz="3000"/>
          </a:p>
          <a:p>
            <a:pPr marL="0" indent="0"/>
            <a:r>
              <a:rPr lang="zh-CN" altLang="en-US" sz="3000"/>
              <a:t>数据汇总：</a:t>
            </a:r>
            <a:r>
              <a:rPr lang="zh-CN" sz="3000" b="0" u="none">
                <a:ea typeface="宋体" charset="0"/>
                <a:cs typeface="Times New Roman" panose="02020603050405020304" charset="0"/>
              </a:rPr>
              <a:t>查看人力资源市场用户的汇总数据。</a:t>
            </a:r>
            <a:endParaRPr lang="zh-CN" altLang="en-US" sz="3000"/>
          </a:p>
          <a:p>
            <a:pPr marL="0" indent="0"/>
            <a:r>
              <a:rPr lang="zh-CN" altLang="en-US" sz="3000"/>
              <a:t>取样分析：</a:t>
            </a:r>
            <a:r>
              <a:rPr lang="zh-CN" sz="3000" b="0" u="none">
                <a:ea typeface="宋体" charset="0"/>
                <a:cs typeface="Times New Roman" panose="02020603050405020304" charset="0"/>
              </a:rPr>
              <a:t>显示各市（区县）人力资源市场用户的数量和占比。</a:t>
            </a:r>
            <a:endParaRPr lang="zh-CN" altLang="en-US" sz="3000"/>
          </a:p>
          <a:p>
            <a:pPr marL="0" indent="0"/>
            <a:r>
              <a:rPr lang="zh-CN" altLang="en-US" sz="3000"/>
              <a:t>固定报表：</a:t>
            </a:r>
            <a:r>
              <a:rPr lang="zh-CN" sz="3000" b="0" u="none">
                <a:ea typeface="宋体" charset="0"/>
                <a:cs typeface="Times New Roman" panose="02020603050405020304" charset="0"/>
              </a:rPr>
              <a:t>查看各调查期内各市（区县）人力资源市场用户需求人数、需求比重、环比和同比的变化情况。</a:t>
            </a:r>
            <a:endParaRPr lang="zh-CN" sz="3000" b="0" u="none">
              <a:ea typeface="宋体" charset="0"/>
              <a:cs typeface="Times New Roman" panose="02020603050405020304" charset="0"/>
            </a:endParaRPr>
          </a:p>
          <a:p>
            <a:pPr marL="0" indent="0"/>
            <a:r>
              <a:rPr lang="zh-CN" altLang="en-US" sz="3000"/>
              <a:t>图表分析：</a:t>
            </a:r>
            <a:r>
              <a:rPr lang="zh-CN" altLang="en-US" sz="3000">
                <a:latin typeface="宋体" charset="0"/>
                <a:ea typeface="宋体" charset="0"/>
              </a:rPr>
              <a:t>使用折线图、表格形式对比两个调查期的人力资源市场数据变动情况。</a:t>
            </a:r>
            <a:endParaRPr lang="zh-CN" altLang="en-US"/>
          </a:p>
        </p:txBody>
      </p:sp>
      <p:sp>
        <p:nvSpPr>
          <p:cNvPr id="242" name="需求设计-省用户需求"/>
          <p:cNvSpPr txBox="1"/>
          <p:nvPr>
            <p:ph type="title"/>
          </p:nvPr>
        </p:nvSpPr>
        <p:spPr>
          <a:xfrm>
            <a:off x="762000" y="2159000"/>
            <a:ext cx="11811000" cy="1016000"/>
          </a:xfrm>
          <a:prstGeom prst="rect">
            <a:avLst/>
          </a:prstGeom>
        </p:spPr>
        <p:txBody>
          <a:bodyPr/>
          <a:lstStyle>
            <a:lvl1pPr defTabSz="486410">
              <a:spcBef>
                <a:spcPts val="2300"/>
              </a:spcBef>
              <a:defRPr sz="5135"/>
            </a:lvl1pPr>
          </a:lstStyle>
          <a:p>
            <a:r>
              <a:t>需求设计-省用户需求</a:t>
            </a:r>
          </a:p>
        </p:txBody>
      </p:sp>
      <p:pic>
        <p:nvPicPr>
          <p:cNvPr id="3" name="图片 2" descr="upload_072719976"/>
          <p:cNvPicPr>
            <a:picLocks noChangeAspect="1"/>
          </p:cNvPicPr>
          <p:nvPr/>
        </p:nvPicPr>
        <p:blipFill>
          <a:blip r:embed="rId1"/>
          <a:stretch>
            <a:fillRect/>
          </a:stretch>
        </p:blipFill>
        <p:spPr>
          <a:xfrm>
            <a:off x="14430375" y="2119313"/>
            <a:ext cx="9144000" cy="1028700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刘雅诗"/>
          <p:cNvSpPr txBox="1"/>
          <p:nvPr>
            <p:ph type="body" idx="21"/>
          </p:nvPr>
        </p:nvSpPr>
        <p:spPr>
          <a:prstGeom prst="rect">
            <a:avLst/>
          </a:prstGeom>
        </p:spPr>
        <p:txBody>
          <a:bodyPr/>
          <a:lstStyle/>
          <a:p>
            <a:r>
              <a:t>刘雅诗</a:t>
            </a:r>
          </a:p>
        </p:txBody>
      </p:sp>
      <p:sp>
        <p:nvSpPr>
          <p:cNvPr id="268" name="连按此项以编辑"/>
          <p:cNvSpPr txBox="1"/>
          <p:nvPr>
            <p:ph type="body" sz="half" idx="1"/>
          </p:nvPr>
        </p:nvSpPr>
        <p:spPr>
          <a:xfrm>
            <a:off x="762000" y="3860800"/>
            <a:ext cx="11811000" cy="8585200"/>
          </a:xfrm>
          <a:prstGeom prst="rect">
            <a:avLst/>
          </a:prstGeom>
        </p:spPr>
        <p:txBody>
          <a:bodyPr/>
          <a:lstStyle/>
          <a:p>
            <a:pPr>
              <a:defRPr sz="4000"/>
            </a:pPr>
            <a:r>
              <a:rPr>
                <a:sym typeface="+mn-ea"/>
              </a:rPr>
              <a:t>A</a:t>
            </a:r>
            <a:r>
              <a:rPr lang="en-US">
                <a:sym typeface="+mn-ea"/>
              </a:rPr>
              <a:t>ction</a:t>
            </a:r>
            <a:r>
              <a:rPr>
                <a:sym typeface="+mn-ea"/>
              </a:rPr>
              <a:t>层</a:t>
            </a:r>
            <a:r>
              <a:rPr lang="zh-CN" altLang="en-US">
                <a:sym typeface="+mn-ea"/>
              </a:rPr>
              <a:t>：</a:t>
            </a:r>
            <a:r>
              <a:rPr lang="en-US" altLang="zh-CN">
                <a:sym typeface="+mn-ea"/>
              </a:rPr>
              <a:t>Notification</a:t>
            </a:r>
            <a:r>
              <a:rPr>
                <a:sym typeface="+mn-ea"/>
              </a:rPr>
              <a:t>S</a:t>
            </a:r>
            <a:r>
              <a:rPr lang="en-US">
                <a:sym typeface="+mn-ea"/>
              </a:rPr>
              <a:t>ervlet </a:t>
            </a:r>
            <a:r>
              <a:rPr lang="zh-CN" altLang="en-US">
                <a:ea typeface="宋体" charset="0"/>
                <a:sym typeface="+mn-ea"/>
              </a:rPr>
              <a:t>通知控制类</a:t>
            </a:r>
            <a:endParaRPr lang="zh-CN" altLang="en-US">
              <a:ea typeface="宋体" charset="0"/>
            </a:endParaRPr>
          </a:p>
          <a:p>
            <a:pPr>
              <a:defRPr sz="4000"/>
            </a:pPr>
            <a:r>
              <a:rPr>
                <a:sym typeface="+mn-ea"/>
              </a:rPr>
              <a:t>S</a:t>
            </a:r>
            <a:r>
              <a:rPr lang="en-US">
                <a:sym typeface="+mn-ea"/>
              </a:rPr>
              <a:t>ervice</a:t>
            </a:r>
            <a:r>
              <a:rPr>
                <a:sym typeface="+mn-ea"/>
              </a:rPr>
              <a:t>层</a:t>
            </a:r>
            <a:r>
              <a:rPr lang="zh-CN" altLang="en-US">
                <a:sym typeface="+mn-ea"/>
              </a:rPr>
              <a:t>：</a:t>
            </a:r>
            <a:r>
              <a:rPr lang="en-US" altLang="zh-CN">
                <a:sym typeface="+mn-ea"/>
              </a:rPr>
              <a:t>Notification</a:t>
            </a:r>
            <a:r>
              <a:rPr>
                <a:sym typeface="+mn-ea"/>
              </a:rPr>
              <a:t>M</a:t>
            </a:r>
            <a:r>
              <a:rPr lang="en-US">
                <a:sym typeface="+mn-ea"/>
              </a:rPr>
              <a:t>anage </a:t>
            </a:r>
            <a:r>
              <a:rPr lang="zh-CN" altLang="en-US">
                <a:ea typeface="宋体" charset="0"/>
                <a:sym typeface="+mn-ea"/>
              </a:rPr>
              <a:t>通知业务逻辑</a:t>
            </a:r>
            <a:endParaRPr lang="zh-CN" altLang="en-US">
              <a:ea typeface="宋体" charset="0"/>
            </a:endParaRPr>
          </a:p>
          <a:p>
            <a:pPr>
              <a:defRPr sz="4000"/>
            </a:pPr>
            <a:r>
              <a:rPr>
                <a:sym typeface="+mn-ea"/>
              </a:rPr>
              <a:t>D</a:t>
            </a:r>
            <a:r>
              <a:rPr lang="en-US">
                <a:sym typeface="+mn-ea"/>
              </a:rPr>
              <a:t>AO</a:t>
            </a:r>
            <a:r>
              <a:rPr>
                <a:sym typeface="+mn-ea"/>
              </a:rPr>
              <a:t>层</a:t>
            </a:r>
            <a:r>
              <a:rPr lang="zh-CN" altLang="en-US">
                <a:sym typeface="+mn-ea"/>
              </a:rPr>
              <a:t>：</a:t>
            </a:r>
            <a:r>
              <a:rPr lang="en-US" altLang="zh-CN">
                <a:sym typeface="+mn-ea"/>
              </a:rPr>
              <a:t>Notification</a:t>
            </a:r>
            <a:r>
              <a:rPr lang="en-US">
                <a:sym typeface="+mn-ea"/>
              </a:rPr>
              <a:t>DAO </a:t>
            </a:r>
            <a:r>
              <a:rPr lang="zh-CN" altLang="en-US">
                <a:ea typeface="宋体" charset="0"/>
                <a:sym typeface="+mn-ea"/>
              </a:rPr>
              <a:t>与通知有关的数据库操作类</a:t>
            </a:r>
            <a:endParaRPr lang="zh-CN" altLang="en-US">
              <a:ea typeface="宋体" charset="0"/>
            </a:endParaRPr>
          </a:p>
          <a:p>
            <a:pPr>
              <a:defRPr sz="4000"/>
            </a:pPr>
            <a:r>
              <a:rPr>
                <a:sym typeface="+mn-ea"/>
              </a:rPr>
              <a:t>E</a:t>
            </a:r>
            <a:r>
              <a:rPr lang="en-US" altLang="zh-CN">
                <a:ea typeface="宋体" charset="0"/>
                <a:sym typeface="+mn-ea"/>
              </a:rPr>
              <a:t>ntity</a:t>
            </a:r>
            <a:r>
              <a:rPr>
                <a:sym typeface="+mn-ea"/>
              </a:rPr>
              <a:t>层</a:t>
            </a:r>
            <a:r>
              <a:rPr lang="zh-CN" altLang="en-US">
                <a:ea typeface="宋体" charset="0"/>
                <a:sym typeface="+mn-ea"/>
              </a:rPr>
              <a:t>：</a:t>
            </a:r>
            <a:r>
              <a:rPr lang="en-US" altLang="zh-CN">
                <a:ea typeface="宋体" charset="0"/>
                <a:sym typeface="+mn-ea"/>
              </a:rPr>
              <a:t>Notification</a:t>
            </a:r>
            <a:r>
              <a:rPr lang="zh-CN" altLang="en-US">
                <a:ea typeface="宋体" charset="0"/>
                <a:sym typeface="+mn-ea"/>
              </a:rPr>
              <a:t> 通知类</a:t>
            </a:r>
            <a:endParaRPr lang="zh-CN" altLang="en-US">
              <a:ea typeface="宋体" charset="0"/>
            </a:endParaRPr>
          </a:p>
        </p:txBody>
      </p:sp>
      <p:sp>
        <p:nvSpPr>
          <p:cNvPr id="269" name="类设计"/>
          <p:cNvSpPr txBox="1"/>
          <p:nvPr>
            <p:ph type="title"/>
          </p:nvPr>
        </p:nvSpPr>
        <p:spPr>
          <a:xfrm>
            <a:off x="762000" y="2159000"/>
            <a:ext cx="11811000" cy="1016000"/>
          </a:xfrm>
          <a:prstGeom prst="rect">
            <a:avLst/>
          </a:prstGeom>
        </p:spPr>
        <p:txBody>
          <a:bodyPr/>
          <a:lstStyle>
            <a:lvl1pPr defTabSz="486410">
              <a:spcBef>
                <a:spcPts val="2300"/>
              </a:spcBef>
              <a:defRPr sz="5135"/>
            </a:lvl1pPr>
          </a:lstStyle>
          <a:p>
            <a:r>
              <a:t>类设计</a:t>
            </a:r>
            <a:r>
              <a:rPr lang="zh-CN" altLang="en-US"/>
              <a:t>-通知类</a:t>
            </a:r>
            <a:endParaRPr lang="zh-CN" altLang="en-US"/>
          </a:p>
        </p:txBody>
      </p:sp>
      <p:pic>
        <p:nvPicPr>
          <p:cNvPr id="10" name="图片 9" descr="upload_757680173"/>
          <p:cNvPicPr>
            <a:picLocks noChangeAspect="1"/>
          </p:cNvPicPr>
          <p:nvPr/>
        </p:nvPicPr>
        <p:blipFill>
          <a:blip r:embed="rId1"/>
          <a:stretch>
            <a:fillRect/>
          </a:stretch>
        </p:blipFill>
        <p:spPr>
          <a:xfrm>
            <a:off x="12470694" y="3898194"/>
            <a:ext cx="11888611" cy="5997222"/>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潘天瑶"/>
          <p:cNvSpPr txBox="1"/>
          <p:nvPr>
            <p:ph type="body" idx="21"/>
          </p:nvPr>
        </p:nvSpPr>
        <p:spPr>
          <a:xfrm>
            <a:off x="762000" y="725806"/>
            <a:ext cx="20955000" cy="544195"/>
          </a:xfrm>
          <a:prstGeom prst="rect">
            <a:avLst/>
          </a:prstGeom>
        </p:spPr>
        <p:txBody>
          <a:bodyPr/>
          <a:lstStyle/>
          <a:p>
            <a:r>
              <a:rPr lang="zh-CN" altLang="en-US"/>
              <a:t>刘雅诗</a:t>
            </a:r>
            <a:endParaRPr lang="zh-CN" altLang="en-US"/>
          </a:p>
        </p:txBody>
      </p:sp>
      <p:sp>
        <p:nvSpPr>
          <p:cNvPr id="257" name="类设计-序列"/>
          <p:cNvSpPr txBox="1"/>
          <p:nvPr>
            <p:ph type="title"/>
          </p:nvPr>
        </p:nvSpPr>
        <p:spPr>
          <a:prstGeom prst="rect">
            <a:avLst/>
          </a:prstGeom>
        </p:spPr>
        <p:txBody>
          <a:bodyPr/>
          <a:lstStyle>
            <a:lvl1pPr defTabSz="486410">
              <a:spcBef>
                <a:spcPts val="2300"/>
              </a:spcBef>
              <a:defRPr sz="5135"/>
            </a:lvl1pPr>
          </a:lstStyle>
          <a:p>
            <a:r>
              <a:t>类设计-</a:t>
            </a:r>
            <a:r>
              <a:rPr lang="zh-CN" altLang="en-US"/>
              <a:t>发布通知</a:t>
            </a:r>
            <a:endParaRPr lang="zh-CN" altLang="en-US"/>
          </a:p>
        </p:txBody>
      </p:sp>
      <p:pic>
        <p:nvPicPr>
          <p:cNvPr id="7" name="图片 6" descr="upload_849474505"/>
          <p:cNvPicPr>
            <a:picLocks noChangeAspect="1"/>
          </p:cNvPicPr>
          <p:nvPr/>
        </p:nvPicPr>
        <p:blipFill>
          <a:blip r:embed="rId1"/>
          <a:stretch>
            <a:fillRect/>
          </a:stretch>
        </p:blipFill>
        <p:spPr>
          <a:xfrm>
            <a:off x="1428750" y="3167063"/>
            <a:ext cx="8143875" cy="10334625"/>
          </a:xfrm>
          <a:prstGeom prst="rect">
            <a:avLst/>
          </a:prstGeom>
        </p:spPr>
      </p:pic>
      <p:pic>
        <p:nvPicPr>
          <p:cNvPr id="10" name="图片 9" descr="upload_990699595"/>
          <p:cNvPicPr>
            <a:picLocks noChangeAspect="1"/>
          </p:cNvPicPr>
          <p:nvPr/>
        </p:nvPicPr>
        <p:blipFill>
          <a:blip r:embed="rId2"/>
          <a:stretch>
            <a:fillRect/>
          </a:stretch>
        </p:blipFill>
        <p:spPr>
          <a:xfrm>
            <a:off x="10865556" y="2398889"/>
            <a:ext cx="12488333" cy="10865556"/>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潘天瑶"/>
          <p:cNvSpPr txBox="1"/>
          <p:nvPr>
            <p:ph type="body" idx="21"/>
          </p:nvPr>
        </p:nvSpPr>
        <p:spPr>
          <a:xfrm>
            <a:off x="762000" y="725806"/>
            <a:ext cx="20955000" cy="544195"/>
          </a:xfrm>
          <a:prstGeom prst="rect">
            <a:avLst/>
          </a:prstGeom>
        </p:spPr>
        <p:txBody>
          <a:bodyPr/>
          <a:lstStyle/>
          <a:p>
            <a:r>
              <a:rPr lang="zh-CN" altLang="en-US"/>
              <a:t>刘雅诗</a:t>
            </a:r>
            <a:endParaRPr lang="zh-CN" altLang="en-US"/>
          </a:p>
        </p:txBody>
      </p:sp>
      <p:sp>
        <p:nvSpPr>
          <p:cNvPr id="257" name="类设计-序列"/>
          <p:cNvSpPr txBox="1"/>
          <p:nvPr>
            <p:ph type="title"/>
          </p:nvPr>
        </p:nvSpPr>
        <p:spPr>
          <a:prstGeom prst="rect">
            <a:avLst/>
          </a:prstGeom>
        </p:spPr>
        <p:txBody>
          <a:bodyPr/>
          <a:lstStyle>
            <a:lvl1pPr defTabSz="486410">
              <a:spcBef>
                <a:spcPts val="2300"/>
              </a:spcBef>
              <a:defRPr sz="5135"/>
            </a:lvl1pPr>
          </a:lstStyle>
          <a:p>
            <a:r>
              <a:t>类设计-</a:t>
            </a:r>
            <a:r>
              <a:rPr lang="zh-CN" altLang="en-US"/>
              <a:t>删除通知</a:t>
            </a:r>
            <a:endParaRPr lang="zh-CN" altLang="en-US"/>
          </a:p>
        </p:txBody>
      </p:sp>
      <p:pic>
        <p:nvPicPr>
          <p:cNvPr id="15" name="图片 14" descr="upload_501582000"/>
          <p:cNvPicPr>
            <a:picLocks noChangeAspect="1"/>
          </p:cNvPicPr>
          <p:nvPr/>
        </p:nvPicPr>
        <p:blipFill>
          <a:blip r:embed="rId1"/>
          <a:stretch>
            <a:fillRect/>
          </a:stretch>
        </p:blipFill>
        <p:spPr>
          <a:xfrm>
            <a:off x="2010833" y="3192639"/>
            <a:ext cx="6949722" cy="9842500"/>
          </a:xfrm>
          <a:prstGeom prst="rect">
            <a:avLst/>
          </a:prstGeom>
        </p:spPr>
      </p:pic>
      <p:pic>
        <p:nvPicPr>
          <p:cNvPr id="3" name="图片 2" descr="upload_746390547"/>
          <p:cNvPicPr>
            <a:picLocks noChangeAspect="1"/>
          </p:cNvPicPr>
          <p:nvPr/>
        </p:nvPicPr>
        <p:blipFill>
          <a:blip r:embed="rId2"/>
          <a:stretch>
            <a:fillRect/>
          </a:stretch>
        </p:blipFill>
        <p:spPr>
          <a:xfrm>
            <a:off x="10618611" y="2681111"/>
            <a:ext cx="12135556" cy="1016000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刘雅诗"/>
          <p:cNvSpPr txBox="1"/>
          <p:nvPr>
            <p:ph type="body" idx="21"/>
          </p:nvPr>
        </p:nvSpPr>
        <p:spPr>
          <a:prstGeom prst="rect">
            <a:avLst/>
          </a:prstGeom>
        </p:spPr>
        <p:txBody>
          <a:bodyPr/>
          <a:lstStyle/>
          <a:p>
            <a:r>
              <a:t>刘雅诗</a:t>
            </a:r>
          </a:p>
        </p:txBody>
      </p:sp>
      <p:sp>
        <p:nvSpPr>
          <p:cNvPr id="273" name="类序列设计"/>
          <p:cNvSpPr txBox="1"/>
          <p:nvPr>
            <p:ph type="title"/>
          </p:nvPr>
        </p:nvSpPr>
        <p:spPr>
          <a:xfrm>
            <a:off x="762000" y="2159000"/>
            <a:ext cx="11811000" cy="1016000"/>
          </a:xfrm>
          <a:prstGeom prst="rect">
            <a:avLst/>
          </a:prstGeom>
        </p:spPr>
        <p:txBody>
          <a:bodyPr/>
          <a:lstStyle>
            <a:lvl1pPr defTabSz="486410">
              <a:spcBef>
                <a:spcPts val="2300"/>
              </a:spcBef>
              <a:defRPr sz="5135"/>
            </a:lvl1pPr>
          </a:lstStyle>
          <a:p>
            <a:r>
              <a:t>类设计</a:t>
            </a:r>
            <a:r>
              <a:rPr lang="zh-CN" altLang="en-US"/>
              <a:t>-浏览通知</a:t>
            </a:r>
            <a:endParaRPr lang="zh-CN" altLang="en-US"/>
          </a:p>
        </p:txBody>
      </p:sp>
      <p:pic>
        <p:nvPicPr>
          <p:cNvPr id="14" name="图片 13" descr="upload_382032601"/>
          <p:cNvPicPr>
            <a:picLocks noChangeAspect="1"/>
          </p:cNvPicPr>
          <p:nvPr/>
        </p:nvPicPr>
        <p:blipFill>
          <a:blip r:embed="rId1"/>
          <a:stretch>
            <a:fillRect/>
          </a:stretch>
        </p:blipFill>
        <p:spPr>
          <a:xfrm>
            <a:off x="10221736" y="2769599"/>
            <a:ext cx="12334875" cy="10525125"/>
          </a:xfrm>
          <a:prstGeom prst="rect">
            <a:avLst/>
          </a:prstGeom>
        </p:spPr>
      </p:pic>
      <p:pic>
        <p:nvPicPr>
          <p:cNvPr id="16" name="图片 15" descr="upload_111055236"/>
          <p:cNvPicPr>
            <a:picLocks noChangeAspect="1"/>
          </p:cNvPicPr>
          <p:nvPr/>
        </p:nvPicPr>
        <p:blipFill>
          <a:blip r:embed="rId2"/>
          <a:stretch>
            <a:fillRect/>
          </a:stretch>
        </p:blipFill>
        <p:spPr>
          <a:xfrm>
            <a:off x="1675694" y="3192639"/>
            <a:ext cx="5679722" cy="1016000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文本"/>
          <p:cNvSpPr txBox="1"/>
          <p:nvPr>
            <p:ph type="body" idx="21"/>
          </p:nvPr>
        </p:nvSpPr>
        <p:spPr>
          <a:prstGeom prst="rect">
            <a:avLst/>
          </a:prstGeom>
        </p:spPr>
        <p:txBody>
          <a:bodyPr/>
          <a:lstStyle/>
          <a:p>
            <a:r>
              <a:t>文本</a:t>
            </a:r>
          </a:p>
        </p:txBody>
      </p:sp>
      <p:sp>
        <p:nvSpPr>
          <p:cNvPr id="276" name="魏斯训、苏尼"/>
          <p:cNvSpPr txBox="1"/>
          <p:nvPr>
            <p:ph type="title"/>
          </p:nvPr>
        </p:nvSpPr>
        <p:spPr>
          <a:prstGeom prst="rect">
            <a:avLst/>
          </a:prstGeom>
        </p:spPr>
        <p:txBody>
          <a:bodyPr/>
          <a:lstStyle>
            <a:lvl1pPr defTabSz="486410">
              <a:spcBef>
                <a:spcPts val="2300"/>
              </a:spcBef>
              <a:defRPr sz="5135"/>
            </a:lvl1pPr>
          </a:lstStyle>
          <a:p>
            <a:r>
              <a:t>魏斯训、苏尼</a:t>
            </a:r>
          </a:p>
        </p:txBody>
      </p:sp>
      <p:sp>
        <p:nvSpPr>
          <p:cNvPr id="277" name="需求设计…"/>
          <p:cNvSpPr txBox="1"/>
          <p:nvPr>
            <p:ph type="body" idx="1"/>
          </p:nvPr>
        </p:nvSpPr>
        <p:spPr>
          <a:prstGeom prst="rect">
            <a:avLst/>
          </a:prstGeom>
        </p:spPr>
        <p:txBody>
          <a:bodyPr/>
          <a:lstStyle/>
          <a:p>
            <a:r>
              <a:t>需求设计</a:t>
            </a:r>
          </a:p>
          <a:p>
            <a:pPr lvl="1"/>
            <a:r>
              <a:t>系统监控</a:t>
            </a:r>
          </a:p>
          <a:p>
            <a:r>
              <a:t>软件设计</a:t>
            </a:r>
          </a:p>
          <a:p>
            <a:pPr lvl="1"/>
            <a:r>
              <a:t>系统监控类设计 </a:t>
            </a:r>
          </a:p>
          <a:p>
            <a:pPr lvl="1"/>
            <a:r>
              <a:t>调查期类设计</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文本"/>
          <p:cNvSpPr txBox="1"/>
          <p:nvPr>
            <p:ph type="body" idx="21"/>
          </p:nvPr>
        </p:nvSpPr>
        <p:spPr>
          <a:prstGeom prst="rect">
            <a:avLst/>
          </a:prstGeom>
        </p:spPr>
        <p:txBody>
          <a:bodyPr/>
          <a:lstStyle/>
          <a:p>
            <a:r>
              <a:t>文本</a:t>
            </a:r>
          </a:p>
        </p:txBody>
      </p:sp>
      <p:sp>
        <p:nvSpPr>
          <p:cNvPr id="180" name="吴沁璇"/>
          <p:cNvSpPr txBox="1"/>
          <p:nvPr>
            <p:ph type="title"/>
          </p:nvPr>
        </p:nvSpPr>
        <p:spPr>
          <a:prstGeom prst="rect">
            <a:avLst/>
          </a:prstGeom>
        </p:spPr>
        <p:txBody>
          <a:bodyPr/>
          <a:lstStyle>
            <a:lvl1pPr defTabSz="486410">
              <a:spcBef>
                <a:spcPts val="2300"/>
              </a:spcBef>
              <a:defRPr sz="5135"/>
            </a:lvl1pPr>
          </a:lstStyle>
          <a:p>
            <a:r>
              <a:t>吴沁璇</a:t>
            </a:r>
          </a:p>
        </p:txBody>
      </p:sp>
      <p:sp>
        <p:nvSpPr>
          <p:cNvPr id="181" name="架构设计…"/>
          <p:cNvSpPr txBox="1"/>
          <p:nvPr>
            <p:ph type="body" idx="1"/>
          </p:nvPr>
        </p:nvSpPr>
        <p:spPr>
          <a:prstGeom prst="rect">
            <a:avLst/>
          </a:prstGeom>
        </p:spPr>
        <p:txBody>
          <a:bodyPr/>
          <a:lstStyle/>
          <a:p>
            <a:r>
              <a:t>架构设计</a:t>
            </a:r>
          </a:p>
          <a:p>
            <a:r>
              <a:t>数据库设计</a:t>
            </a:r>
          </a:p>
          <a:p>
            <a:r>
              <a:t>需求设计</a:t>
            </a:r>
          </a:p>
          <a:p>
            <a:pPr lvl="1"/>
            <a:r>
              <a:t>监测点用户需求</a:t>
            </a:r>
          </a:p>
          <a:p>
            <a:r>
              <a:rPr lang="zh-CN" altLang="en-US"/>
              <a:t>类</a:t>
            </a:r>
            <a:r>
              <a:t>设计</a:t>
            </a:r>
          </a:p>
          <a:p>
            <a:pPr lvl="1"/>
            <a:r>
              <a:rPr lang="zh-CN"/>
              <a:t>报表</a:t>
            </a:r>
            <a:r>
              <a:t>类设计</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魏斯训"/>
          <p:cNvSpPr txBox="1"/>
          <p:nvPr>
            <p:ph type="body" idx="21"/>
          </p:nvPr>
        </p:nvSpPr>
        <p:spPr>
          <a:prstGeom prst="rect">
            <a:avLst/>
          </a:prstGeom>
        </p:spPr>
        <p:txBody>
          <a:bodyPr/>
          <a:lstStyle/>
          <a:p>
            <a:r>
              <a:t>魏斯训</a:t>
            </a:r>
          </a:p>
        </p:txBody>
      </p:sp>
      <p:sp>
        <p:nvSpPr>
          <p:cNvPr id="280" name="需要的文字"/>
          <p:cNvSpPr txBox="1"/>
          <p:nvPr>
            <p:ph type="body" sz="half" idx="1"/>
          </p:nvPr>
        </p:nvSpPr>
        <p:spPr>
          <a:xfrm>
            <a:off x="533400" y="3172023"/>
            <a:ext cx="11811000" cy="8585200"/>
          </a:xfrm>
          <a:prstGeom prst="rect">
            <a:avLst/>
          </a:prstGeom>
        </p:spPr>
        <p:txBody>
          <a:bodyPr/>
          <a:lstStyle>
            <a:lvl1pPr>
              <a:defRPr sz="4000"/>
            </a:lvl1pPr>
          </a:lstStyle>
          <a:p>
            <a:r>
              <a:t> </a:t>
            </a:r>
          </a:p>
        </p:txBody>
      </p:sp>
      <p:sp>
        <p:nvSpPr>
          <p:cNvPr id="281" name="需求设计-系统管理员"/>
          <p:cNvSpPr txBox="1"/>
          <p:nvPr>
            <p:ph type="title"/>
          </p:nvPr>
        </p:nvSpPr>
        <p:spPr>
          <a:xfrm>
            <a:off x="762000" y="2159000"/>
            <a:ext cx="11811000" cy="1016000"/>
          </a:xfrm>
          <a:prstGeom prst="rect">
            <a:avLst/>
          </a:prstGeom>
        </p:spPr>
        <p:txBody>
          <a:bodyPr/>
          <a:lstStyle>
            <a:lvl1pPr defTabSz="486410">
              <a:spcBef>
                <a:spcPts val="2300"/>
              </a:spcBef>
              <a:defRPr sz="5135"/>
            </a:lvl1pPr>
          </a:lstStyle>
          <a:p>
            <a:r>
              <a:t>需求设计-系统管理员</a:t>
            </a:r>
          </a:p>
        </p:txBody>
      </p:sp>
      <p:pic>
        <p:nvPicPr>
          <p:cNvPr id="282" name="pasted-movie.gif" descr="pasted-movie.gif"/>
          <p:cNvPicPr>
            <a:picLocks noChangeAspect="1"/>
          </p:cNvPicPr>
          <p:nvPr/>
        </p:nvPicPr>
        <p:blipFill>
          <a:blip r:embed="rId1"/>
          <a:stretch>
            <a:fillRect/>
          </a:stretch>
        </p:blipFill>
        <p:spPr>
          <a:xfrm>
            <a:off x="4752666" y="4911724"/>
            <a:ext cx="7010401" cy="4368801"/>
          </a:xfrm>
          <a:prstGeom prst="rect">
            <a:avLst/>
          </a:prstGeom>
          <a:ln w="12700">
            <a:miter lim="400000"/>
            <a:headEnd/>
            <a:tailEnd/>
          </a:ln>
        </p:spPr>
      </p:pic>
      <p:pic>
        <p:nvPicPr>
          <p:cNvPr id="2" name="图片 1" descr="upload_419226362"/>
          <p:cNvPicPr>
            <a:picLocks noChangeAspect="1"/>
          </p:cNvPicPr>
          <p:nvPr/>
        </p:nvPicPr>
        <p:blipFill>
          <a:blip r:embed="rId2"/>
          <a:stretch>
            <a:fillRect/>
          </a:stretch>
        </p:blipFill>
        <p:spPr>
          <a:xfrm>
            <a:off x="14358938" y="2166938"/>
            <a:ext cx="7905750" cy="1038225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魏斯训"/>
          <p:cNvSpPr txBox="1"/>
          <p:nvPr>
            <p:ph type="body" idx="21"/>
          </p:nvPr>
        </p:nvSpPr>
        <p:spPr>
          <a:prstGeom prst="rect">
            <a:avLst/>
          </a:prstGeom>
        </p:spPr>
        <p:txBody>
          <a:bodyPr/>
          <a:lstStyle/>
          <a:p>
            <a:r>
              <a:t>魏斯训</a:t>
            </a:r>
          </a:p>
        </p:txBody>
      </p:sp>
      <p:sp>
        <p:nvSpPr>
          <p:cNvPr id="285" name="类设计"/>
          <p:cNvSpPr txBox="1"/>
          <p:nvPr>
            <p:ph type="title"/>
          </p:nvPr>
        </p:nvSpPr>
        <p:spPr>
          <a:prstGeom prst="rect">
            <a:avLst/>
          </a:prstGeom>
        </p:spPr>
        <p:txBody>
          <a:bodyPr/>
          <a:lstStyle>
            <a:lvl1pPr defTabSz="486410">
              <a:spcBef>
                <a:spcPts val="2300"/>
              </a:spcBef>
              <a:defRPr sz="5135"/>
            </a:lvl1pPr>
          </a:lstStyle>
          <a:p>
            <a:r>
              <a:t>类设计</a:t>
            </a:r>
            <a:r>
              <a:rPr lang="zh-CN" altLang="en-US"/>
              <a:t>-调查类</a:t>
            </a:r>
            <a:endParaRPr lang="zh-CN" altLang="en-US"/>
          </a:p>
        </p:txBody>
      </p:sp>
      <p:pic>
        <p:nvPicPr>
          <p:cNvPr id="3" name="图片 2" descr="upload_419226362"/>
          <p:cNvPicPr>
            <a:picLocks noChangeAspect="1"/>
          </p:cNvPicPr>
          <p:nvPr/>
        </p:nvPicPr>
        <p:blipFill>
          <a:blip r:embed="rId1"/>
          <a:stretch>
            <a:fillRect/>
          </a:stretch>
        </p:blipFill>
        <p:spPr>
          <a:xfrm>
            <a:off x="614363" y="2971801"/>
            <a:ext cx="7905750" cy="10382250"/>
          </a:xfrm>
          <a:prstGeom prst="rect">
            <a:avLst/>
          </a:prstGeom>
        </p:spPr>
      </p:pic>
      <p:pic>
        <p:nvPicPr>
          <p:cNvPr id="5" name="图片 4" descr="upload_470928812"/>
          <p:cNvPicPr>
            <a:picLocks noChangeAspect="1"/>
          </p:cNvPicPr>
          <p:nvPr/>
        </p:nvPicPr>
        <p:blipFill>
          <a:blip r:embed="rId2"/>
          <a:stretch>
            <a:fillRect/>
          </a:stretch>
        </p:blipFill>
        <p:spPr>
          <a:xfrm>
            <a:off x="8524875" y="1819275"/>
            <a:ext cx="15887700" cy="1188720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魏斯训"/>
          <p:cNvSpPr txBox="1"/>
          <p:nvPr>
            <p:ph type="body" idx="21"/>
          </p:nvPr>
        </p:nvSpPr>
        <p:spPr>
          <a:prstGeom prst="rect">
            <a:avLst/>
          </a:prstGeom>
        </p:spPr>
        <p:txBody>
          <a:bodyPr/>
          <a:lstStyle/>
          <a:p>
            <a:r>
              <a:t>魏斯训</a:t>
            </a:r>
          </a:p>
        </p:txBody>
      </p:sp>
      <p:sp>
        <p:nvSpPr>
          <p:cNvPr id="289" name="类序列设计-调查期"/>
          <p:cNvSpPr txBox="1"/>
          <p:nvPr>
            <p:ph type="title"/>
          </p:nvPr>
        </p:nvSpPr>
        <p:spPr>
          <a:prstGeom prst="rect">
            <a:avLst/>
          </a:prstGeom>
        </p:spPr>
        <p:txBody>
          <a:bodyPr/>
          <a:lstStyle>
            <a:lvl1pPr defTabSz="486410">
              <a:spcBef>
                <a:spcPts val="2300"/>
              </a:spcBef>
              <a:defRPr sz="5135"/>
            </a:lvl1pPr>
          </a:lstStyle>
          <a:p>
            <a:r>
              <a:t>类设计-调查期</a:t>
            </a:r>
          </a:p>
        </p:txBody>
      </p:sp>
      <p:pic>
        <p:nvPicPr>
          <p:cNvPr id="290" name="新增调查期" descr="新增调查期"/>
          <p:cNvPicPr>
            <a:picLocks noChangeAspect="1"/>
          </p:cNvPicPr>
          <p:nvPr/>
        </p:nvPicPr>
        <p:blipFill>
          <a:blip r:embed="rId1"/>
          <a:stretch>
            <a:fillRect/>
          </a:stretch>
        </p:blipFill>
        <p:spPr>
          <a:xfrm>
            <a:off x="361950" y="4838700"/>
            <a:ext cx="11849100" cy="8458200"/>
          </a:xfrm>
          <a:prstGeom prst="rect">
            <a:avLst/>
          </a:prstGeom>
          <a:ln w="12700">
            <a:miter lim="400000"/>
            <a:headEnd/>
            <a:tailEnd/>
          </a:ln>
        </p:spPr>
      </p:pic>
      <p:sp>
        <p:nvSpPr>
          <p:cNvPr id="291" name="新增调查期"/>
          <p:cNvSpPr/>
          <p:nvPr/>
        </p:nvSpPr>
        <p:spPr>
          <a:xfrm>
            <a:off x="510009" y="3787669"/>
            <a:ext cx="10241439" cy="635001"/>
          </a:xfrm>
          <a:prstGeom prst="roundRect">
            <a:avLst>
              <a:gd name="adj" fmla="val 0"/>
            </a:avLst>
          </a:prstGeom>
          <a:solidFill>
            <a:srgbClr val="000000">
              <a:alpha val="0"/>
            </a:srgbClr>
          </a:solidFill>
          <a:ln w="12700">
            <a:miter lim="400000"/>
          </a:ln>
        </p:spPr>
        <p:txBody>
          <a:bodyPr lIns="50800" tIns="50800" rIns="50800" bIns="50800"/>
          <a:lstStyle>
            <a:lvl1pPr algn="ctr">
              <a:spcBef>
                <a:spcPts val="0"/>
              </a:spcBef>
              <a:defRPr b="1">
                <a:latin typeface="Avenir Next Regular" panose="020B0803020202020204"/>
                <a:ea typeface="Avenir Next Regular" panose="020B0803020202020204"/>
                <a:cs typeface="Avenir Next Regular" panose="020B0803020202020204"/>
                <a:sym typeface="Avenir Next Regular" panose="020B0803020202020204"/>
              </a:defRPr>
            </a:lvl1pPr>
          </a:lstStyle>
          <a:p>
            <a:r>
              <a:t>新增调查期</a:t>
            </a:r>
          </a:p>
        </p:txBody>
      </p:sp>
      <p:pic>
        <p:nvPicPr>
          <p:cNvPr id="292" name="pasted-movie.gif" descr="pasted-movie.gif"/>
          <p:cNvPicPr>
            <a:picLocks noChangeAspect="1"/>
          </p:cNvPicPr>
          <p:nvPr/>
        </p:nvPicPr>
        <p:blipFill>
          <a:blip r:embed="rId2"/>
          <a:stretch>
            <a:fillRect/>
          </a:stretch>
        </p:blipFill>
        <p:spPr>
          <a:xfrm>
            <a:off x="12370310" y="4841960"/>
            <a:ext cx="11702143" cy="8164286"/>
          </a:xfrm>
          <a:prstGeom prst="rect">
            <a:avLst/>
          </a:prstGeom>
          <a:ln w="12700">
            <a:miter lim="400000"/>
            <a:headEnd/>
            <a:tailEnd/>
          </a:ln>
        </p:spPr>
      </p:pic>
      <p:sp>
        <p:nvSpPr>
          <p:cNvPr id="293" name="修改调查期"/>
          <p:cNvSpPr/>
          <p:nvPr/>
        </p:nvSpPr>
        <p:spPr>
          <a:xfrm>
            <a:off x="12908027" y="3951795"/>
            <a:ext cx="10241440" cy="635001"/>
          </a:xfrm>
          <a:prstGeom prst="roundRect">
            <a:avLst>
              <a:gd name="adj" fmla="val 0"/>
            </a:avLst>
          </a:prstGeom>
          <a:solidFill>
            <a:srgbClr val="000000">
              <a:alpha val="0"/>
            </a:srgbClr>
          </a:solidFill>
          <a:ln w="12700">
            <a:miter lim="400000"/>
          </a:ln>
        </p:spPr>
        <p:txBody>
          <a:bodyPr lIns="50800" tIns="50800" rIns="50800" bIns="50800"/>
          <a:lstStyle>
            <a:lvl1pPr algn="ctr">
              <a:spcBef>
                <a:spcPts val="0"/>
              </a:spcBef>
              <a:defRPr b="1">
                <a:latin typeface="Avenir Next Regular" panose="020B0803020202020204"/>
                <a:ea typeface="Avenir Next Regular" panose="020B0803020202020204"/>
                <a:cs typeface="Avenir Next Regular" panose="020B0803020202020204"/>
                <a:sym typeface="Avenir Next Regular" panose="020B0803020202020204"/>
              </a:defRPr>
            </a:lvl1pPr>
          </a:lstStyle>
          <a:p>
            <a:r>
              <a:t>修改调查期</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type="el">
                                    <p:tmAbs val="0"/>
                                  </p:iterate>
                                  <p:childTnLst>
                                    <p:set>
                                      <p:cBhvr>
                                        <p:cTn id="6" dur="indefinite" fill="hold"/>
                                        <p:tgtEl>
                                          <p:spTgt spid="290"/>
                                        </p:tgtEl>
                                        <p:attrNameLst>
                                          <p:attrName>style.visibility</p:attrName>
                                        </p:attrNameLst>
                                      </p:cBhvr>
                                      <p:to>
                                        <p:strVal val="visible"/>
                                      </p:to>
                                    </p:set>
                                    <p:animEffect transition="in" filter="fade">
                                      <p:cBhvr>
                                        <p:cTn id="7" dur="1000"/>
                                        <p:tgtEl>
                                          <p:spTgt spid="290"/>
                                        </p:tgtEl>
                                      </p:cBhvr>
                                    </p:animEffect>
                                  </p:childTnLst>
                                </p:cTn>
                              </p:par>
                              <p:par>
                                <p:cTn id="8" presetID="10" presetClass="entr" presetSubtype="0" fill="hold" grpId="1" nodeType="withEffect">
                                  <p:stCondLst>
                                    <p:cond delay="0"/>
                                  </p:stCondLst>
                                  <p:iterate type="el">
                                    <p:tmAbs val="0"/>
                                  </p:iterate>
                                  <p:childTnLst>
                                    <p:set>
                                      <p:cBhvr>
                                        <p:cTn id="9" dur="indefinite" fill="hold"/>
                                        <p:tgtEl>
                                          <p:spTgt spid="291"/>
                                        </p:tgtEl>
                                        <p:attrNameLst>
                                          <p:attrName>style.visibility</p:attrName>
                                        </p:attrNameLst>
                                      </p:cBhvr>
                                      <p:to>
                                        <p:strVal val="visible"/>
                                      </p:to>
                                    </p:set>
                                    <p:animEffect transition="in" filter="fade">
                                      <p:cBhvr>
                                        <p:cTn id="10" dur="1000"/>
                                        <p:tgtEl>
                                          <p:spTgt spid="291"/>
                                        </p:tgtEl>
                                      </p:cBhvr>
                                    </p:animEffect>
                                  </p:childTnLst>
                                </p:cTn>
                              </p:par>
                            </p:childTnLst>
                          </p:cTn>
                        </p:par>
                        <p:par>
                          <p:cTn id="11" fill="hold">
                            <p:stCondLst>
                              <p:cond delay="1000"/>
                            </p:stCondLst>
                            <p:childTnLst>
                              <p:par>
                                <p:cTn id="12" presetID="10" presetClass="entr" presetSubtype="0" fill="hold" grpId="2" nodeType="afterEffect">
                                  <p:stCondLst>
                                    <p:cond delay="0"/>
                                  </p:stCondLst>
                                  <p:iterate type="el">
                                    <p:tmAbs val="0"/>
                                  </p:iterate>
                                  <p:childTnLst>
                                    <p:set>
                                      <p:cBhvr>
                                        <p:cTn id="13" dur="indefinite" fill="hold"/>
                                        <p:tgtEl>
                                          <p:spTgt spid="292"/>
                                        </p:tgtEl>
                                        <p:attrNameLst>
                                          <p:attrName>style.visibility</p:attrName>
                                        </p:attrNameLst>
                                      </p:cBhvr>
                                      <p:to>
                                        <p:strVal val="visible"/>
                                      </p:to>
                                    </p:set>
                                    <p:animEffect transition="in" filter="fade">
                                      <p:cBhvr>
                                        <p:cTn id="14" dur="1000"/>
                                        <p:tgtEl>
                                          <p:spTgt spid="292"/>
                                        </p:tgtEl>
                                      </p:cBhvr>
                                    </p:animEffect>
                                  </p:childTnLst>
                                </p:cTn>
                              </p:par>
                              <p:par>
                                <p:cTn id="15" presetID="10" presetClass="entr" presetSubtype="0" fill="hold" grpId="2" nodeType="withEffect">
                                  <p:stCondLst>
                                    <p:cond delay="0"/>
                                  </p:stCondLst>
                                  <p:iterate type="el">
                                    <p:tmAbs val="0"/>
                                  </p:iterate>
                                  <p:childTnLst>
                                    <p:set>
                                      <p:cBhvr>
                                        <p:cTn id="16" dur="indefinite" fill="hold"/>
                                        <p:tgtEl>
                                          <p:spTgt spid="293"/>
                                        </p:tgtEl>
                                        <p:attrNameLst>
                                          <p:attrName>style.visibility</p:attrName>
                                        </p:attrNameLst>
                                      </p:cBhvr>
                                      <p:to>
                                        <p:strVal val="visible"/>
                                      </p:to>
                                    </p:set>
                                    <p:animEffect transition="in" filter="fade">
                                      <p:cBhvr>
                                        <p:cTn id="17"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290" grpId="1" animBg="1" advAuto="0"/>
      <p:bldP spid="292"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魏斯训"/>
          <p:cNvSpPr txBox="1"/>
          <p:nvPr>
            <p:ph type="body" idx="21"/>
          </p:nvPr>
        </p:nvSpPr>
        <p:spPr>
          <a:xfrm>
            <a:off x="762000" y="725806"/>
            <a:ext cx="20955000" cy="544195"/>
          </a:xfrm>
          <a:prstGeom prst="rect">
            <a:avLst/>
          </a:prstGeom>
        </p:spPr>
        <p:txBody>
          <a:bodyPr/>
          <a:lstStyle/>
          <a:p>
            <a:r>
              <a:rPr lang="zh-CN" altLang="en-US"/>
              <a:t>苏尼</a:t>
            </a:r>
            <a:endParaRPr lang="zh-CN" altLang="en-US"/>
          </a:p>
        </p:txBody>
      </p:sp>
      <p:sp>
        <p:nvSpPr>
          <p:cNvPr id="297" name="类序列设计-系统监控"/>
          <p:cNvSpPr txBox="1"/>
          <p:nvPr>
            <p:ph type="title"/>
          </p:nvPr>
        </p:nvSpPr>
        <p:spPr>
          <a:prstGeom prst="rect">
            <a:avLst/>
          </a:prstGeom>
        </p:spPr>
        <p:txBody>
          <a:bodyPr/>
          <a:lstStyle>
            <a:lvl1pPr defTabSz="486410">
              <a:spcBef>
                <a:spcPts val="2300"/>
              </a:spcBef>
              <a:defRPr sz="5135"/>
            </a:lvl1pPr>
          </a:lstStyle>
          <a:p>
            <a:r>
              <a:t>类设计-系统监控</a:t>
            </a:r>
          </a:p>
        </p:txBody>
      </p:sp>
      <p:pic>
        <p:nvPicPr>
          <p:cNvPr id="3" name="图片 2" descr="upload_180236317"/>
          <p:cNvPicPr>
            <a:picLocks noChangeAspect="1"/>
          </p:cNvPicPr>
          <p:nvPr/>
        </p:nvPicPr>
        <p:blipFill>
          <a:blip r:embed="rId1"/>
          <a:stretch>
            <a:fillRect/>
          </a:stretch>
        </p:blipFill>
        <p:spPr>
          <a:xfrm>
            <a:off x="10591800" y="3860800"/>
            <a:ext cx="13030200" cy="7842250"/>
          </a:xfrm>
          <a:prstGeom prst="rect">
            <a:avLst/>
          </a:prstGeom>
        </p:spPr>
      </p:pic>
      <p:sp>
        <p:nvSpPr>
          <p:cNvPr id="286" name="这里放类图(调查期相关类和系统监控类)"/>
          <p:cNvSpPr txBox="1"/>
          <p:nvPr/>
        </p:nvSpPr>
        <p:spPr>
          <a:xfrm>
            <a:off x="762000" y="3860800"/>
            <a:ext cx="9611360" cy="8585200"/>
          </a:xfrm>
          <a:prstGeom prst="rect">
            <a:avLst/>
          </a:prstGeom>
          <a:ln w="12700">
            <a:miter lim="400000"/>
          </a:ln>
        </p:spPr>
        <p:txBody>
          <a:bodyPr lIns="50800" tIns="50800" rIns="50800" bIns="50800">
            <a:normAutofit fontScale="90000" lnSpcReduction="20000"/>
          </a:bodyPr>
          <a:lstStyle>
            <a:lvl1pPr marL="63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1pPr>
            <a:lvl2pPr marL="127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2pPr>
            <a:lvl3pPr marL="190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3pPr>
            <a:lvl4pPr marL="254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4pPr>
            <a:lvl5pPr marL="317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5pPr>
            <a:lvl6pPr marL="3810000" marR="0" indent="-635000" algn="l" defTabSz="825500" rtl="0" latinLnBrk="0">
              <a:lnSpc>
                <a:spcPct val="100000"/>
              </a:lnSpc>
              <a:spcBef>
                <a:spcPts val="3900"/>
              </a:spcBef>
              <a:spcAft>
                <a:spcPts val="0"/>
              </a:spcAft>
              <a:buClr>
                <a:schemeClr val="accent1">
                  <a:satOff val="-4049"/>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6pPr>
            <a:lvl7pPr marL="4445000" marR="0" indent="-635000" algn="l" defTabSz="825500" rtl="0" latinLnBrk="0">
              <a:lnSpc>
                <a:spcPct val="100000"/>
              </a:lnSpc>
              <a:spcBef>
                <a:spcPts val="3900"/>
              </a:spcBef>
              <a:spcAft>
                <a:spcPts val="0"/>
              </a:spcAft>
              <a:buClr>
                <a:schemeClr val="accent1">
                  <a:satOff val="-4049"/>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7pPr>
            <a:lvl8pPr marL="5080000" marR="0" indent="-635000" algn="l" defTabSz="825500" rtl="0" latinLnBrk="0">
              <a:lnSpc>
                <a:spcPct val="100000"/>
              </a:lnSpc>
              <a:spcBef>
                <a:spcPts val="3900"/>
              </a:spcBef>
              <a:spcAft>
                <a:spcPts val="0"/>
              </a:spcAft>
              <a:buClr>
                <a:schemeClr val="accent1">
                  <a:satOff val="-4049"/>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8pPr>
            <a:lvl9pPr marL="5715000" marR="0" indent="-635000" algn="l" defTabSz="825500" rtl="0" latinLnBrk="0">
              <a:lnSpc>
                <a:spcPct val="100000"/>
              </a:lnSpc>
              <a:spcBef>
                <a:spcPts val="3900"/>
              </a:spcBef>
              <a:spcAft>
                <a:spcPts val="0"/>
              </a:spcAft>
              <a:buClr>
                <a:schemeClr val="accent1">
                  <a:satOff val="-4049"/>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9pPr>
          </a:lstStyle>
          <a:p>
            <a:pPr>
              <a:lnSpc>
                <a:spcPct val="120000"/>
              </a:lnSpc>
            </a:pPr>
            <a:r>
              <a:rPr lang="en-US"/>
              <a:t>SystemMonitorServlet</a:t>
            </a:r>
            <a:r>
              <a:rPr lang="zh-CN" altLang="en-US">
                <a:ea typeface="宋体" charset="0"/>
              </a:rPr>
              <a:t>：系统状态控制类</a:t>
            </a:r>
            <a:endParaRPr lang="zh-CN" altLang="en-US">
              <a:ea typeface="宋体" charset="0"/>
            </a:endParaRPr>
          </a:p>
          <a:p>
            <a:pPr>
              <a:lnSpc>
                <a:spcPct val="120000"/>
              </a:lnSpc>
            </a:pPr>
            <a:r>
              <a:rPr lang="en-US"/>
              <a:t>SystemStateManage</a:t>
            </a:r>
            <a:r>
              <a:rPr lang="zh-CN" altLang="en-US">
                <a:ea typeface="宋体" charset="0"/>
              </a:rPr>
              <a:t>：</a:t>
            </a:r>
            <a:r>
              <a:rPr lang="zh-CN" altLang="en-US">
                <a:ea typeface="宋体" charset="0"/>
                <a:sym typeface="+mn-ea"/>
              </a:rPr>
              <a:t>处理系统状态的业务逻辑</a:t>
            </a:r>
            <a:endParaRPr lang="zh-CN" altLang="en-US">
              <a:ea typeface="宋体" charset="0"/>
            </a:endParaRPr>
          </a:p>
          <a:p>
            <a:pPr>
              <a:lnSpc>
                <a:spcPct val="120000"/>
              </a:lnSpc>
            </a:pPr>
            <a:r>
              <a:rPr lang="en-US" altLang="zh-CN">
                <a:ea typeface="宋体" charset="0"/>
              </a:rPr>
              <a:t>SystemStateDAO</a:t>
            </a:r>
            <a:r>
              <a:rPr lang="zh-CN" altLang="en-US">
                <a:ea typeface="宋体" charset="0"/>
              </a:rPr>
              <a:t>：</a:t>
            </a:r>
            <a:r>
              <a:rPr lang="zh-CN" altLang="en-US">
                <a:ea typeface="宋体" charset="0"/>
                <a:sym typeface="+mn-ea"/>
              </a:rPr>
              <a:t>与系统状态有关的数据库操作类</a:t>
            </a:r>
            <a:endParaRPr lang="zh-CN" altLang="en-US">
              <a:ea typeface="宋体" charset="0"/>
              <a:sym typeface="+mn-ea"/>
            </a:endParaRPr>
          </a:p>
          <a:p>
            <a:pPr>
              <a:lnSpc>
                <a:spcPct val="120000"/>
              </a:lnSpc>
            </a:pPr>
            <a:r>
              <a:rPr lang="en-US">
                <a:sym typeface="+mn-ea"/>
              </a:rPr>
              <a:t>Entity</a:t>
            </a:r>
            <a:r>
              <a:rPr lang="zh-CN" altLang="en-US">
                <a:sym typeface="+mn-ea"/>
              </a:rPr>
              <a:t>层</a:t>
            </a:r>
            <a:endParaRPr lang="en-US"/>
          </a:p>
          <a:p>
            <a:pPr lvl="1">
              <a:lnSpc>
                <a:spcPct val="120000"/>
              </a:lnSpc>
            </a:pPr>
            <a:r>
              <a:rPr lang="en-US">
                <a:sym typeface="+mn-ea"/>
              </a:rPr>
              <a:t>SystemUser</a:t>
            </a:r>
            <a:r>
              <a:rPr lang="zh-CN" altLang="en-US">
                <a:ea typeface="宋体" charset="0"/>
                <a:sym typeface="+mn-ea"/>
              </a:rPr>
              <a:t>：系统管理用户</a:t>
            </a:r>
            <a:endParaRPr lang="en-US" altLang="zh-CN">
              <a:ea typeface="宋体" charset="0"/>
            </a:endParaRPr>
          </a:p>
          <a:p>
            <a:pPr lvl="1">
              <a:lnSpc>
                <a:spcPct val="120000"/>
              </a:lnSpc>
            </a:pPr>
            <a:r>
              <a:rPr lang="en-US" altLang="zh-CN">
                <a:ea typeface="宋体" charset="0"/>
                <a:sym typeface="+mn-ea"/>
              </a:rPr>
              <a:t>SystemState</a:t>
            </a:r>
            <a:r>
              <a:rPr lang="zh-CN" altLang="en-US">
                <a:ea typeface="宋体" charset="0"/>
                <a:sym typeface="+mn-ea"/>
              </a:rPr>
              <a:t>：系统状态</a:t>
            </a:r>
            <a:endParaRPr lang="zh-CN" altLang="en-US">
              <a:ea typeface="宋体" charset="0"/>
            </a:endParaRPr>
          </a:p>
          <a:p>
            <a:pPr>
              <a:lnSpc>
                <a:spcPct val="120000"/>
              </a:lnSpc>
            </a:pPr>
            <a:endParaRPr lang="zh-CN" altLang="en-US">
              <a:ea typeface="宋体" charset="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图片占位符 1"/>
          <p:cNvSpPr/>
          <p:nvPr>
            <p:ph type="pic" idx="21"/>
          </p:nvPr>
        </p:nvSpPr>
        <p:spPr/>
      </p:sp>
      <p:sp>
        <p:nvSpPr>
          <p:cNvPr id="3" name="标题 2"/>
          <p:cNvSpPr/>
          <p:nvPr>
            <p:ph type="title"/>
          </p:nvPr>
        </p:nvSpPr>
        <p:spPr/>
        <p:txBody>
          <a:bodyPr>
            <a:normAutofit fontScale="90000"/>
          </a:bodyPr>
          <a:p>
            <a:r>
              <a:rPr lang="zh-CN" altLang="en-US"/>
              <a:t>谢谢观看</a:t>
            </a:r>
            <a:endParaRPr lang="zh-CN" altLang="en-US"/>
          </a:p>
        </p:txBody>
      </p:sp>
      <p:sp>
        <p:nvSpPr>
          <p:cNvPr id="4" name="文本占位符 3"/>
          <p:cNvSpPr/>
          <p:nvPr>
            <p:ph type="body" sz="quarter" idx="1"/>
          </p:nvPr>
        </p:nvSpPr>
        <p:spPr/>
        <p:txBody>
          <a:bodyPr/>
          <a:p>
            <a:endParaRPr lang="zh-CN" alt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吴沁璇"/>
          <p:cNvSpPr txBox="1"/>
          <p:nvPr>
            <p:ph type="body" idx="21"/>
          </p:nvPr>
        </p:nvSpPr>
        <p:spPr>
          <a:prstGeom prst="rect">
            <a:avLst/>
          </a:prstGeom>
        </p:spPr>
        <p:txBody>
          <a:bodyPr/>
          <a:lstStyle/>
          <a:p>
            <a:r>
              <a:t>吴沁璇</a:t>
            </a:r>
          </a:p>
        </p:txBody>
      </p:sp>
      <p:sp>
        <p:nvSpPr>
          <p:cNvPr id="190" name="架构设计"/>
          <p:cNvSpPr txBox="1"/>
          <p:nvPr>
            <p:ph type="title"/>
          </p:nvPr>
        </p:nvSpPr>
        <p:spPr>
          <a:prstGeom prst="rect">
            <a:avLst/>
          </a:prstGeom>
        </p:spPr>
        <p:txBody>
          <a:bodyPr/>
          <a:lstStyle>
            <a:lvl1pPr defTabSz="486410">
              <a:spcBef>
                <a:spcPts val="2300"/>
              </a:spcBef>
              <a:defRPr sz="5135"/>
            </a:lvl1pPr>
          </a:lstStyle>
          <a:p>
            <a:r>
              <a:t>架构设计</a:t>
            </a:r>
            <a:r>
              <a:rPr lang="zh-CN" altLang="en-US"/>
              <a:t>-</a:t>
            </a:r>
            <a:r>
              <a:rPr lang="en-US" altLang="zh-CN"/>
              <a:t>SSH</a:t>
            </a:r>
            <a:r>
              <a:rPr lang="zh-CN" altLang="en-US"/>
              <a:t>架构</a:t>
            </a:r>
            <a:endParaRPr lang="zh-CN" altLang="en-US"/>
          </a:p>
        </p:txBody>
      </p:sp>
      <p:sp>
        <p:nvSpPr>
          <p:cNvPr id="191" name="连按此项以编辑"/>
          <p:cNvSpPr txBox="1"/>
          <p:nvPr>
            <p:ph type="body" sz="half" idx="1"/>
          </p:nvPr>
        </p:nvSpPr>
        <p:spPr>
          <a:xfrm>
            <a:off x="762000" y="3860800"/>
            <a:ext cx="10713324" cy="8585200"/>
          </a:xfrm>
          <a:prstGeom prst="rect">
            <a:avLst/>
          </a:prstGeom>
        </p:spPr>
        <p:txBody>
          <a:bodyPr>
            <a:normAutofit fontScale="70000"/>
          </a:bodyPr>
          <a:lstStyle/>
          <a:p>
            <a:r>
              <a:rPr lang="zh-CN" altLang="en-US"/>
              <a:t>用户界面层：由</a:t>
            </a:r>
            <a:r>
              <a:rPr lang="en-US" altLang="zh-CN"/>
              <a:t>JSP </a:t>
            </a:r>
            <a:r>
              <a:rPr lang="zh-CN" altLang="en-US"/>
              <a:t>页面组成，提供程序与用户之间交互的界面；</a:t>
            </a:r>
            <a:endParaRPr lang="zh-CN" altLang="en-US"/>
          </a:p>
          <a:p>
            <a:r>
              <a:rPr lang="en-US" altLang="zh-CN"/>
              <a:t>Action</a:t>
            </a:r>
            <a:r>
              <a:rPr lang="zh-CN" altLang="en-US"/>
              <a:t>层：主要由</a:t>
            </a:r>
            <a:r>
              <a:rPr lang="en-US" altLang="zh-CN"/>
              <a:t>Servlet </a:t>
            </a:r>
            <a:r>
              <a:rPr lang="zh-CN" altLang="en-US"/>
              <a:t>进行控制，控制用户界面层和业务逻辑层进行数据交互</a:t>
            </a:r>
            <a:r>
              <a:rPr lang="en-US" altLang="zh-CN"/>
              <a:t>(</a:t>
            </a:r>
            <a:r>
              <a:rPr lang="zh-CN" altLang="en-US"/>
              <a:t>做什么</a:t>
            </a:r>
            <a:r>
              <a:rPr lang="en-US" altLang="zh-CN"/>
              <a:t>)</a:t>
            </a:r>
            <a:r>
              <a:rPr lang="zh-CN" altLang="en-US"/>
              <a:t>；</a:t>
            </a:r>
            <a:endParaRPr lang="zh-CN" altLang="en-US"/>
          </a:p>
          <a:p>
            <a:r>
              <a:rPr lang="en-US" altLang="zh-CN"/>
              <a:t>Service</a:t>
            </a:r>
            <a:r>
              <a:rPr lang="zh-CN" altLang="en-US"/>
              <a:t>层：用于处理程序中的具体业务逻辑</a:t>
            </a:r>
            <a:r>
              <a:rPr lang="en-US" altLang="zh-CN"/>
              <a:t>(</a:t>
            </a:r>
            <a:r>
              <a:rPr lang="zh-CN" altLang="en-US"/>
              <a:t>怎么做</a:t>
            </a:r>
            <a:r>
              <a:rPr lang="en-US" altLang="zh-CN"/>
              <a:t>)</a:t>
            </a:r>
            <a:r>
              <a:rPr lang="zh-CN" altLang="en-US"/>
              <a:t>；</a:t>
            </a:r>
            <a:endParaRPr lang="zh-CN" altLang="en-US"/>
          </a:p>
          <a:p>
            <a:r>
              <a:rPr lang="en-US" altLang="zh-CN"/>
              <a:t>4.Dao</a:t>
            </a:r>
            <a:r>
              <a:rPr lang="zh-CN" altLang="en-US"/>
              <a:t>层：</a:t>
            </a:r>
            <a:r>
              <a:rPr lang="en-US" altLang="zh-CN"/>
              <a:t>Hibernate </a:t>
            </a:r>
            <a:r>
              <a:rPr lang="zh-CN" altLang="en-US"/>
              <a:t>连接数据库，操作数据库，负责应用程序与关系型数据库之间的操作；</a:t>
            </a:r>
            <a:endParaRPr lang="zh-CN" altLang="en-US"/>
          </a:p>
          <a:p>
            <a:r>
              <a:rPr lang="en-US" altLang="zh-CN"/>
              <a:t>5.</a:t>
            </a:r>
            <a:r>
              <a:rPr lang="zh-CN" altLang="en-US"/>
              <a:t>系统服务层：提供公共的服务性功能，供各个操作层使用</a:t>
            </a:r>
            <a:endParaRPr lang="zh-CN" altLang="en-US"/>
          </a:p>
          <a:p>
            <a:r>
              <a:rPr lang="en-US" altLang="zh-CN"/>
              <a:t>6.</a:t>
            </a:r>
            <a:r>
              <a:rPr lang="zh-CN" altLang="en-US"/>
              <a:t>本系统采用</a:t>
            </a:r>
            <a:r>
              <a:rPr lang="en-US" altLang="zh-CN"/>
              <a:t>MySQL </a:t>
            </a:r>
            <a:r>
              <a:rPr lang="zh-CN" altLang="en-US"/>
              <a:t>数据库。</a:t>
            </a:r>
            <a:endParaRPr lang="zh-CN" altLang="en-US"/>
          </a:p>
        </p:txBody>
      </p:sp>
      <p:pic>
        <p:nvPicPr>
          <p:cNvPr id="192" name="pasted-movie.gif" descr="pasted-movie.gif"/>
          <p:cNvPicPr>
            <a:picLocks noChangeAspect="1"/>
          </p:cNvPicPr>
          <p:nvPr/>
        </p:nvPicPr>
        <p:blipFill>
          <a:blip r:embed="rId1"/>
          <a:stretch>
            <a:fillRect/>
          </a:stretch>
        </p:blipFill>
        <p:spPr>
          <a:xfrm>
            <a:off x="12890500" y="4659313"/>
            <a:ext cx="9392708" cy="6217708"/>
          </a:xfrm>
          <a:prstGeom prst="rect">
            <a:avLst/>
          </a:prstGeom>
          <a:ln w="12700">
            <a:miter lim="400000"/>
            <a:headEnd/>
            <a:tailEnd/>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吴沁璇"/>
          <p:cNvSpPr txBox="1"/>
          <p:nvPr>
            <p:ph type="body" idx="21"/>
          </p:nvPr>
        </p:nvSpPr>
        <p:spPr>
          <a:prstGeom prst="rect">
            <a:avLst/>
          </a:prstGeom>
        </p:spPr>
        <p:txBody>
          <a:bodyPr/>
          <a:lstStyle/>
          <a:p>
            <a:r>
              <a:t>吴沁璇</a:t>
            </a:r>
          </a:p>
        </p:txBody>
      </p:sp>
      <p:sp>
        <p:nvSpPr>
          <p:cNvPr id="190" name="架构设计"/>
          <p:cNvSpPr txBox="1"/>
          <p:nvPr>
            <p:ph type="title"/>
          </p:nvPr>
        </p:nvSpPr>
        <p:spPr>
          <a:xfrm>
            <a:off x="762000" y="2124075"/>
            <a:ext cx="22860000" cy="1016000"/>
          </a:xfrm>
          <a:prstGeom prst="rect">
            <a:avLst/>
          </a:prstGeom>
        </p:spPr>
        <p:txBody>
          <a:bodyPr/>
          <a:lstStyle>
            <a:lvl1pPr defTabSz="486410">
              <a:spcBef>
                <a:spcPts val="2300"/>
              </a:spcBef>
              <a:defRPr sz="5135"/>
            </a:lvl1pPr>
          </a:lstStyle>
          <a:p>
            <a:r>
              <a:rPr lang="zh-CN" altLang="en-US"/>
              <a:t>数据库</a:t>
            </a:r>
            <a:r>
              <a:t>设计</a:t>
            </a:r>
          </a:p>
        </p:txBody>
      </p:sp>
      <p:graphicFrame>
        <p:nvGraphicFramePr>
          <p:cNvPr id="4" name="表格 3"/>
          <p:cNvGraphicFramePr/>
          <p:nvPr>
            <p:custDataLst>
              <p:tags r:id="rId1"/>
            </p:custDataLst>
          </p:nvPr>
        </p:nvGraphicFramePr>
        <p:xfrm>
          <a:off x="1143000" y="3397250"/>
          <a:ext cx="11184255" cy="8783637"/>
        </p:xfrm>
        <a:graphic>
          <a:graphicData uri="http://schemas.openxmlformats.org/drawingml/2006/table">
            <a:tbl>
              <a:tblPr/>
              <a:tblGrid>
                <a:gridCol w="3019425"/>
                <a:gridCol w="8164830"/>
              </a:tblGrid>
              <a:tr h="384810">
                <a:tc>
                  <a:txBody>
                    <a:bodyPr/>
                    <a:p>
                      <a:pPr algn="l">
                        <a:buNone/>
                      </a:pPr>
                      <a:r>
                        <a:rPr lang="en-US" sz="1600" b="1">
                          <a:solidFill>
                            <a:srgbClr val="000000"/>
                          </a:solidFill>
                          <a:latin typeface="宋体" charset="0"/>
                          <a:cs typeface="宋体" charset="0"/>
                        </a:rPr>
                        <a:t>表名</a:t>
                      </a:r>
                      <a:endParaRPr lang="en-US" altLang="en-US" sz="1600" b="1">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b="1">
                          <a:solidFill>
                            <a:srgbClr val="000000"/>
                          </a:solidFill>
                          <a:latin typeface="宋体" charset="0"/>
                          <a:cs typeface="宋体" charset="0"/>
                        </a:rPr>
                        <a:t>描述</a:t>
                      </a:r>
                      <a:endParaRPr lang="en-US" altLang="en-US" sz="1600" b="1">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algn="l">
                        <a:buNone/>
                      </a:pPr>
                      <a:r>
                        <a:rPr lang="en-US" sz="1600">
                          <a:solidFill>
                            <a:srgbClr val="000000"/>
                          </a:solidFill>
                          <a:latin typeface="宋体" charset="0"/>
                          <a:cs typeface="宋体" charset="0"/>
                        </a:rPr>
                        <a:t>sys_entity_user</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用户表，用来保存用和的信息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6080">
                <a:tc>
                  <a:txBody>
                    <a:bodyPr/>
                    <a:p>
                      <a:pPr algn="l">
                        <a:buNone/>
                      </a:pPr>
                      <a:r>
                        <a:rPr lang="en-US" sz="1600">
                          <a:solidFill>
                            <a:srgbClr val="000000"/>
                          </a:solidFill>
                          <a:latin typeface="宋体" charset="0"/>
                          <a:cs typeface="宋体" charset="0"/>
                        </a:rPr>
                        <a:t>sys_entity_role</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角色表，用来记录用户的角色信息情况</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algn="l">
                        <a:buNone/>
                      </a:pPr>
                      <a:r>
                        <a:rPr lang="en-US" sz="1600">
                          <a:solidFill>
                            <a:srgbClr val="000000"/>
                          </a:solidFill>
                          <a:latin typeface="宋体" charset="0"/>
                          <a:cs typeface="宋体" charset="0"/>
                        </a:rPr>
                        <a:t>sys_map_user_role</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用户-角色关联表，用来对用户表和角色表进行关联</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810">
                <a:tc>
                  <a:txBody>
                    <a:bodyPr/>
                    <a:p>
                      <a:pPr algn="l">
                        <a:buNone/>
                      </a:pPr>
                      <a:r>
                        <a:rPr lang="en-US" sz="1600">
                          <a:solidFill>
                            <a:srgbClr val="000000"/>
                          </a:solidFill>
                          <a:latin typeface="宋体" charset="0"/>
                          <a:cs typeface="宋体" charset="0"/>
                        </a:rPr>
                        <a:t>sys_entity_function</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功能表，用来说明不用角色间的功能</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5445">
                <a:tc>
                  <a:txBody>
                    <a:bodyPr/>
                    <a:p>
                      <a:pPr algn="l">
                        <a:buNone/>
                      </a:pPr>
                      <a:r>
                        <a:rPr lang="en-US" sz="1600">
                          <a:solidFill>
                            <a:srgbClr val="000000"/>
                          </a:solidFill>
                          <a:latin typeface="宋体" charset="0"/>
                          <a:cs typeface="宋体" charset="0"/>
                        </a:rPr>
                        <a:t>sys_map_role_function</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角色-功能关联表，用来对角色和功能进行关联实现多对多关系</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175">
                <a:tc>
                  <a:txBody>
                    <a:bodyPr/>
                    <a:p>
                      <a:pPr algn="l">
                        <a:buNone/>
                      </a:pP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810">
                <a:tc>
                  <a:txBody>
                    <a:bodyPr/>
                    <a:p>
                      <a:pPr algn="l">
                        <a:buNone/>
                      </a:pPr>
                      <a:r>
                        <a:rPr lang="en-US" sz="1600">
                          <a:solidFill>
                            <a:srgbClr val="000000"/>
                          </a:solidFill>
                          <a:latin typeface="宋体" charset="0"/>
                          <a:cs typeface="宋体" charset="0"/>
                        </a:rPr>
                        <a:t>report_entity_survey</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调查表，用来记录报表的情况信息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algn="l">
                        <a:buNone/>
                      </a:pPr>
                      <a:r>
                        <a:rPr lang="en-US" sz="1600">
                          <a:solidFill>
                            <a:srgbClr val="000000"/>
                          </a:solidFill>
                          <a:latin typeface="宋体" charset="0"/>
                          <a:cs typeface="宋体" charset="0"/>
                        </a:rPr>
                        <a:t>sys_map_survey_user</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调查-用户关联表，用来将调查信息与用户进行关联</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810">
                <a:tc>
                  <a:txBody>
                    <a:bodyPr/>
                    <a:p>
                      <a:pPr algn="l">
                        <a:buNone/>
                      </a:pPr>
                      <a:r>
                        <a:rPr lang="en-US" sz="1600">
                          <a:solidFill>
                            <a:srgbClr val="000000"/>
                          </a:solidFill>
                          <a:latin typeface="宋体" charset="0"/>
                          <a:cs typeface="宋体" charset="0"/>
                        </a:rPr>
                        <a:t>sys_entity_notice</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发布通知表，用来记录发送通知的内容情况信息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6080">
                <a:tc>
                  <a:txBody>
                    <a:bodyPr/>
                    <a:p>
                      <a:pPr algn="l">
                        <a:buNone/>
                      </a:pPr>
                      <a:r>
                        <a:rPr lang="en-US" sz="1600">
                          <a:solidFill>
                            <a:srgbClr val="000000"/>
                          </a:solidFill>
                          <a:latin typeface="宋体" charset="0"/>
                          <a:cs typeface="宋体" charset="0"/>
                        </a:rPr>
                        <a:t>report_entity_unit_info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用人单位信息表，用来记录用人单位的信息情况</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algn="l">
                        <a:buNone/>
                      </a:pPr>
                      <a:r>
                        <a:rPr lang="en-US" sz="1600">
                          <a:solidFill>
                            <a:srgbClr val="000000"/>
                          </a:solidFill>
                          <a:latin typeface="宋体" charset="0"/>
                          <a:cs typeface="宋体" charset="0"/>
                        </a:rPr>
                        <a:t>report_entity_profession_info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供求人数信息表，记录各个行业的供求人数信息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810">
                <a:tc>
                  <a:txBody>
                    <a:bodyPr/>
                    <a:p>
                      <a:pPr algn="l">
                        <a:buNone/>
                      </a:pPr>
                      <a:r>
                        <a:rPr lang="en-US" sz="1600">
                          <a:solidFill>
                            <a:srgbClr val="000000"/>
                          </a:solidFill>
                          <a:latin typeface="宋体" charset="0"/>
                          <a:cs typeface="宋体" charset="0"/>
                        </a:rPr>
                        <a:t>report_entity_hunt_info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求职人员类别表，记录求职者的身份类别信息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2897">
                <a:tc>
                  <a:txBody>
                    <a:bodyPr/>
                    <a:p>
                      <a:pPr algn="l">
                        <a:buNone/>
                      </a:pPr>
                      <a:r>
                        <a:rPr lang="en-US" sz="1600">
                          <a:solidFill>
                            <a:srgbClr val="000000"/>
                          </a:solidFill>
                          <a:latin typeface="宋体" charset="0"/>
                          <a:cs typeface="宋体" charset="0"/>
                        </a:rPr>
                        <a:t>report_entity_sex_info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性别信息分组表，记录男性和女性求职和需求人数情况</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algn="l">
                        <a:buNone/>
                      </a:pPr>
                      <a:r>
                        <a:rPr lang="en-US" sz="1600">
                          <a:solidFill>
                            <a:srgbClr val="000000"/>
                          </a:solidFill>
                          <a:latin typeface="宋体" charset="0"/>
                          <a:cs typeface="宋体" charset="0"/>
                        </a:rPr>
                        <a:t>sys_entity_count</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统计表，对采集到的数据进行统计总数和平均值</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810">
                <a:tc>
                  <a:txBody>
                    <a:bodyPr/>
                    <a:p>
                      <a:pPr algn="l">
                        <a:buNone/>
                      </a:pPr>
                      <a:r>
                        <a:rPr lang="en-US" sz="1600">
                          <a:solidFill>
                            <a:srgbClr val="000000"/>
                          </a:solidFill>
                          <a:latin typeface="宋体" charset="0"/>
                          <a:cs typeface="宋体" charset="0"/>
                        </a:rPr>
                        <a:t>report_entity_supply_info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供求总体人数表，记录在不同季度的需求和求职人数信息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175">
                <a:tc>
                  <a:txBody>
                    <a:bodyPr/>
                    <a:p>
                      <a:pPr algn="l">
                        <a:buNone/>
                      </a:pPr>
                      <a:r>
                        <a:rPr lang="en-US" sz="1600">
                          <a:solidFill>
                            <a:srgbClr val="000000"/>
                          </a:solidFill>
                          <a:latin typeface="宋体" charset="0"/>
                          <a:cs typeface="宋体" charset="0"/>
                        </a:rPr>
                        <a:t>report_entity_industry_info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产业分组信息表，记录第一，二，三产业的需求人数信息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5445">
                <a:tc>
                  <a:txBody>
                    <a:bodyPr/>
                    <a:p>
                      <a:pPr algn="l">
                        <a:buNone/>
                      </a:pPr>
                      <a:r>
                        <a:rPr lang="en-US" sz="1600">
                          <a:solidFill>
                            <a:srgbClr val="000000"/>
                          </a:solidFill>
                          <a:latin typeface="宋体" charset="0"/>
                          <a:cs typeface="宋体" charset="0"/>
                        </a:rPr>
                        <a:t>report_entity_small_info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需求小的职业信息表，记录需求人数较小的职业情况信息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810">
                <a:tc>
                  <a:txBody>
                    <a:bodyPr/>
                    <a:p>
                      <a:pPr algn="l">
                        <a:buNone/>
                      </a:pPr>
                      <a:r>
                        <a:rPr lang="en-US" sz="1600">
                          <a:solidFill>
                            <a:srgbClr val="000000"/>
                          </a:solidFill>
                          <a:latin typeface="宋体" charset="0"/>
                          <a:cs typeface="宋体" charset="0"/>
                        </a:rPr>
                        <a:t>report_entity_job_info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工作信息表，按职业分组统计不同职业的人数</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algn="l">
                        <a:buNone/>
                      </a:pPr>
                      <a:r>
                        <a:rPr lang="en-US" sz="1600">
                          <a:solidFill>
                            <a:srgbClr val="000000"/>
                          </a:solidFill>
                          <a:latin typeface="宋体" charset="0"/>
                          <a:cs typeface="宋体" charset="0"/>
                        </a:rPr>
                        <a:t>report_entity_culture_Info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文化程度分组表，记录不同文化程度的人数</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6080">
                <a:tc>
                  <a:txBody>
                    <a:bodyPr/>
                    <a:p>
                      <a:pPr algn="l">
                        <a:buNone/>
                      </a:pPr>
                      <a:r>
                        <a:rPr lang="en-US" sz="1600">
                          <a:solidFill>
                            <a:srgbClr val="000000"/>
                          </a:solidFill>
                          <a:latin typeface="宋体" charset="0"/>
                          <a:cs typeface="宋体" charset="0"/>
                        </a:rPr>
                        <a:t>report_entity_age_info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记录不同年龄阶段的求职和需求人数信息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algn="l">
                        <a:buNone/>
                      </a:pPr>
                      <a:r>
                        <a:rPr lang="en-US" sz="1600">
                          <a:solidFill>
                            <a:srgbClr val="000000"/>
                          </a:solidFill>
                          <a:latin typeface="宋体" charset="0"/>
                          <a:cs typeface="宋体" charset="0"/>
                        </a:rPr>
                        <a:t>report_entity_bigdemand_info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需求最大职业信息表，记录需求人数较大的职业情况信息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810">
                <a:tc>
                  <a:txBody>
                    <a:bodyPr/>
                    <a:p>
                      <a:pPr algn="l">
                        <a:buNone/>
                      </a:pPr>
                      <a:r>
                        <a:rPr lang="en-US" sz="1600">
                          <a:solidFill>
                            <a:srgbClr val="000000"/>
                          </a:solidFill>
                          <a:latin typeface="宋体" charset="0"/>
                          <a:cs typeface="宋体" charset="0"/>
                        </a:rPr>
                        <a:t>report_entity_skill_Info</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600">
                          <a:solidFill>
                            <a:srgbClr val="000000"/>
                          </a:solidFill>
                          <a:latin typeface="宋体" charset="0"/>
                          <a:cs typeface="宋体" charset="0"/>
                        </a:rPr>
                        <a:t>技能等级分组表，不同技能等级的求职和需求人数信息</a:t>
                      </a:r>
                      <a:endParaRPr lang="en-US" altLang="en-US" sz="160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5" name="组合 4"/>
          <p:cNvGrpSpPr/>
          <p:nvPr/>
        </p:nvGrpSpPr>
        <p:grpSpPr>
          <a:xfrm>
            <a:off x="12677140" y="3522345"/>
            <a:ext cx="10944860" cy="8533130"/>
            <a:chOff x="19964" y="5547"/>
            <a:chExt cx="17236" cy="13438"/>
          </a:xfrm>
        </p:grpSpPr>
        <p:pic>
          <p:nvPicPr>
            <p:cNvPr id="2" name="图片 1" descr="Screenshot2020-11-18 05.34.01"/>
            <p:cNvPicPr>
              <a:picLocks noChangeAspect="1"/>
            </p:cNvPicPr>
            <p:nvPr/>
          </p:nvPicPr>
          <p:blipFill>
            <a:blip r:embed="rId2"/>
            <a:stretch>
              <a:fillRect/>
            </a:stretch>
          </p:blipFill>
          <p:spPr>
            <a:xfrm>
              <a:off x="19964" y="5547"/>
              <a:ext cx="17236" cy="13438"/>
            </a:xfrm>
            <a:prstGeom prst="rect">
              <a:avLst/>
            </a:prstGeom>
          </p:spPr>
        </p:pic>
        <p:sp>
          <p:nvSpPr>
            <p:cNvPr id="3" name="矩形 2"/>
            <p:cNvSpPr/>
            <p:nvPr/>
          </p:nvSpPr>
          <p:spPr>
            <a:xfrm>
              <a:off x="30994" y="8079"/>
              <a:ext cx="5329" cy="1701"/>
            </a:xfrm>
            <a:prstGeom prst="rect">
              <a:avLst/>
            </a:prstGeom>
            <a:solidFill>
              <a:srgbClr val="FFFFFF"/>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zh-CN" altLang="en-US" sz="4000" b="1" i="0" u="none" strike="noStrike" cap="all" spc="0" normalizeH="0" baseline="0">
                <a:ln>
                  <a:noFill/>
                </a:ln>
                <a:solidFill>
                  <a:srgbClr val="FFFFFF"/>
                </a:solidFill>
                <a:effectLst/>
                <a:uFillTx/>
                <a:latin typeface="+mn-lt"/>
                <a:ea typeface="+mn-ea"/>
                <a:cs typeface="+mn-cs"/>
                <a:sym typeface="Baskerville" panose="02020502070401020303"/>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p:nvPr>
            <p:ph type="body" sz="quarter" idx="21"/>
          </p:nvPr>
        </p:nvSpPr>
        <p:spPr>
          <a:xfrm>
            <a:off x="762000" y="725806"/>
            <a:ext cx="20955000" cy="544195"/>
          </a:xfrm>
        </p:spPr>
        <p:txBody>
          <a:bodyPr/>
          <a:p>
            <a:r>
              <a:rPr lang="zh-CN" altLang="en-US"/>
              <a:t>吴沁璇</a:t>
            </a:r>
            <a:endParaRPr lang="zh-CN" altLang="en-US"/>
          </a:p>
        </p:txBody>
      </p:sp>
      <p:sp>
        <p:nvSpPr>
          <p:cNvPr id="3" name="标题 2"/>
          <p:cNvSpPr/>
          <p:nvPr>
            <p:ph type="title"/>
          </p:nvPr>
        </p:nvSpPr>
        <p:spPr/>
        <p:txBody>
          <a:bodyPr>
            <a:normAutofit fontScale="90000"/>
          </a:bodyPr>
          <a:p>
            <a:r>
              <a:rPr lang="zh-CN" altLang="en-US"/>
              <a:t>数据库表</a:t>
            </a:r>
            <a:r>
              <a:rPr lang="en-US" altLang="zh-CN"/>
              <a:t>-</a:t>
            </a:r>
            <a:r>
              <a:rPr lang="zh-CN" altLang="en-US"/>
              <a:t>例</a:t>
            </a:r>
            <a:endParaRPr lang="zh-CN" altLang="en-US"/>
          </a:p>
        </p:txBody>
      </p:sp>
      <p:graphicFrame>
        <p:nvGraphicFramePr>
          <p:cNvPr id="0" name="表格 -1"/>
          <p:cNvGraphicFramePr/>
          <p:nvPr>
            <p:custDataLst>
              <p:tags r:id="rId1"/>
            </p:custDataLst>
          </p:nvPr>
        </p:nvGraphicFramePr>
        <p:xfrm>
          <a:off x="1143000" y="3397250"/>
          <a:ext cx="6555740" cy="4263390"/>
        </p:xfrm>
        <a:graphic>
          <a:graphicData uri="http://schemas.openxmlformats.org/drawingml/2006/table">
            <a:tbl>
              <a:tblPr firstRow="1" bandRow="1">
                <a:tableStyleId>{5940675A-B579-460E-94D1-54222C63F5DA}</a:tableStyleId>
              </a:tblPr>
              <a:tblGrid>
                <a:gridCol w="787400"/>
                <a:gridCol w="2143125"/>
                <a:gridCol w="1561465"/>
                <a:gridCol w="2063750"/>
              </a:tblGrid>
              <a:tr h="167640">
                <a:tc>
                  <a:txBody>
                    <a:bodyPr/>
                    <a:p>
                      <a:pPr algn="l">
                        <a:buNone/>
                      </a:pPr>
                      <a:r>
                        <a:rPr lang="zh-CN" altLang="en-US" sz="1000" b="1">
                          <a:highlight>
                            <a:srgbClr val="7F7F7F"/>
                          </a:highlight>
                          <a:latin typeface="宋体" charset="0"/>
                          <a:cs typeface="宋体" charset="0"/>
                        </a:rPr>
                        <a:t>序号</a:t>
                      </a:r>
                      <a:endParaRPr lang="zh-CN" altLang="en-US" sz="1000" b="1">
                        <a:highlight>
                          <a:srgbClr val="7F7F7F"/>
                        </a:highlight>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l">
                        <a:buNone/>
                      </a:pPr>
                      <a:r>
                        <a:rPr lang="zh-CN" altLang="en-US" sz="1000" b="1">
                          <a:highlight>
                            <a:srgbClr val="7F7F7F"/>
                          </a:highlight>
                          <a:latin typeface="宋体" charset="0"/>
                          <a:cs typeface="宋体" charset="0"/>
                        </a:rPr>
                        <a:t>字段</a:t>
                      </a:r>
                      <a:endParaRPr lang="zh-CN" altLang="en-US" sz="1000" b="1">
                        <a:highlight>
                          <a:srgbClr val="7F7F7F"/>
                        </a:highlight>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l">
                        <a:buNone/>
                      </a:pPr>
                      <a:r>
                        <a:rPr lang="zh-CN" altLang="en-US" sz="1000" b="1">
                          <a:highlight>
                            <a:srgbClr val="7F7F7F"/>
                          </a:highlight>
                          <a:latin typeface="宋体" charset="0"/>
                          <a:cs typeface="宋体" charset="0"/>
                        </a:rPr>
                        <a:t>名称</a:t>
                      </a:r>
                      <a:endParaRPr lang="zh-CN" altLang="en-US" sz="1000" b="1">
                        <a:highlight>
                          <a:srgbClr val="7F7F7F"/>
                        </a:highlight>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l">
                        <a:buNone/>
                      </a:pPr>
                      <a:r>
                        <a:rPr lang="zh-CN" altLang="en-US" sz="1000" b="1">
                          <a:highlight>
                            <a:srgbClr val="7F7F7F"/>
                          </a:highlight>
                          <a:latin typeface="宋体" charset="0"/>
                          <a:cs typeface="宋体" charset="0"/>
                        </a:rPr>
                        <a:t>数据类型</a:t>
                      </a:r>
                      <a:endParaRPr lang="zh-CN" altLang="en-US" sz="1000" b="1">
                        <a:highlight>
                          <a:srgbClr val="7F7F7F"/>
                        </a:highlight>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r>
              <a:tr h="149860">
                <a:tc>
                  <a:txBody>
                    <a:bodyPr/>
                    <a:p>
                      <a:pPr algn="l">
                        <a:buNone/>
                      </a:pPr>
                      <a:r>
                        <a:rPr lang="en-US" altLang="zh-CN" sz="900">
                          <a:latin typeface="宋体" charset="0"/>
                          <a:cs typeface="宋体" charset="0"/>
                        </a:rPr>
                        <a:t>1</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username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用户名</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varchar(100)</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2</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password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密码</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3</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4</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type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用户类型</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5</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province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所属省</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6</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city</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所属市</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7</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common_remarks</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备注</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8</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common_del_flag</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删除标记</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9</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common_create_user_id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创建者</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10</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common_modify_user_id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最后修改者</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9860">
                <a:tc>
                  <a:txBody>
                    <a:bodyPr/>
                    <a:p>
                      <a:pPr algn="l">
                        <a:buNone/>
                      </a:pPr>
                      <a:r>
                        <a:rPr lang="en-US" altLang="zh-CN" sz="900">
                          <a:latin typeface="宋体" charset="0"/>
                          <a:cs typeface="宋体" charset="0"/>
                        </a:rPr>
                        <a:t>11</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common_create_date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创建日期</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9860">
                <a:tc>
                  <a:txBody>
                    <a:bodyPr/>
                    <a:p>
                      <a:pPr algn="l">
                        <a:buNone/>
                      </a:pPr>
                      <a:r>
                        <a:rPr lang="en-US" altLang="zh-CN" sz="900">
                          <a:latin typeface="宋体" charset="0"/>
                          <a:cs typeface="宋体" charset="0"/>
                        </a:rPr>
                        <a:t>12</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common_modify_date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最后修改日期</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13</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real_name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真实姓名</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14</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nick_name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昵称</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15</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head_img</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头像</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16</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phone_number</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手机号</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17</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email</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邮箱地址</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18</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last_login_ip</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上次登陆</a:t>
                      </a:r>
                      <a:r>
                        <a:rPr lang="en-US" altLang="zh-CN" sz="900">
                          <a:latin typeface="宋体" charset="0"/>
                          <a:cs typeface="宋体" charset="0"/>
                        </a:rPr>
                        <a:t>ip</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19</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current_login_ip</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本次登陆</a:t>
                      </a:r>
                      <a:r>
                        <a:rPr lang="en-US" altLang="zh-CN" sz="900">
                          <a:latin typeface="宋体" charset="0"/>
                          <a:cs typeface="宋体" charset="0"/>
                        </a:rPr>
                        <a:t>ip</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9860">
                <a:tc>
                  <a:txBody>
                    <a:bodyPr/>
                    <a:p>
                      <a:pPr algn="l">
                        <a:buNone/>
                      </a:pPr>
                      <a:r>
                        <a:rPr lang="en-US" altLang="zh-CN" sz="900">
                          <a:latin typeface="宋体" charset="0"/>
                          <a:cs typeface="宋体" charset="0"/>
                        </a:rPr>
                        <a:t>20</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last_login_date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上次登陆时间</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9860">
                <a:tc>
                  <a:txBody>
                    <a:bodyPr/>
                    <a:p>
                      <a:pPr algn="l">
                        <a:buNone/>
                      </a:pPr>
                      <a:r>
                        <a:rPr lang="en-US" altLang="zh-CN" sz="900">
                          <a:latin typeface="宋体" charset="0"/>
                          <a:cs typeface="宋体" charset="0"/>
                        </a:rPr>
                        <a:t>21</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current_login_date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本次登陆时间</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22</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market_name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人力资源市场名</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23</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contact_name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联系人姓名</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005">
                <a:tc>
                  <a:txBody>
                    <a:bodyPr/>
                    <a:p>
                      <a:pPr algn="l">
                        <a:buNone/>
                      </a:pPr>
                      <a:r>
                        <a:rPr lang="en-US" altLang="zh-CN" sz="900">
                          <a:latin typeface="宋体" charset="0"/>
                          <a:cs typeface="宋体" charset="0"/>
                        </a:rPr>
                        <a:t>24</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contact_phone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联系人手机</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640">
                <a:tc>
                  <a:txBody>
                    <a:bodyPr/>
                    <a:p>
                      <a:pPr algn="l">
                        <a:buNone/>
                      </a:pPr>
                      <a:r>
                        <a:rPr lang="en-US" altLang="zh-CN" sz="900">
                          <a:latin typeface="宋体" charset="0"/>
                          <a:cs typeface="宋体" charset="0"/>
                        </a:rPr>
                        <a:t>25</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contact_fax</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联系人传真</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custDataLst>
              <p:tags r:id="rId2"/>
            </p:custDataLst>
          </p:nvPr>
        </p:nvGraphicFramePr>
        <p:xfrm>
          <a:off x="1269365" y="8709660"/>
          <a:ext cx="6555740" cy="3314065"/>
        </p:xfrm>
        <a:graphic>
          <a:graphicData uri="http://schemas.openxmlformats.org/drawingml/2006/table">
            <a:tbl>
              <a:tblPr firstRow="1" bandRow="1">
                <a:tableStyleId>{5940675A-B579-460E-94D1-54222C63F5DA}</a:tableStyleId>
              </a:tblPr>
              <a:tblGrid>
                <a:gridCol w="725170"/>
                <a:gridCol w="2139950"/>
                <a:gridCol w="1823720"/>
                <a:gridCol w="1866900"/>
              </a:tblGrid>
              <a:tr h="338455">
                <a:tc>
                  <a:txBody>
                    <a:bodyPr/>
                    <a:p>
                      <a:pPr algn="l">
                        <a:buNone/>
                      </a:pPr>
                      <a:r>
                        <a:rPr lang="zh-CN" altLang="en-US" sz="1000" b="1">
                          <a:highlight>
                            <a:srgbClr val="7F7F7F"/>
                          </a:highlight>
                          <a:latin typeface="宋体" charset="0"/>
                          <a:cs typeface="宋体" charset="0"/>
                        </a:rPr>
                        <a:t>序号</a:t>
                      </a:r>
                      <a:endParaRPr lang="zh-CN" altLang="en-US" sz="1000" b="1">
                        <a:highlight>
                          <a:srgbClr val="7F7F7F"/>
                        </a:highlight>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l">
                        <a:buNone/>
                      </a:pPr>
                      <a:r>
                        <a:rPr lang="zh-CN" altLang="en-US" sz="1000" b="1">
                          <a:highlight>
                            <a:srgbClr val="7F7F7F"/>
                          </a:highlight>
                          <a:latin typeface="宋体" charset="0"/>
                          <a:cs typeface="宋体" charset="0"/>
                        </a:rPr>
                        <a:t>字段</a:t>
                      </a:r>
                      <a:endParaRPr lang="zh-CN" altLang="en-US" sz="1000" b="1">
                        <a:highlight>
                          <a:srgbClr val="7F7F7F"/>
                        </a:highlight>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l">
                        <a:buNone/>
                      </a:pPr>
                      <a:r>
                        <a:rPr lang="zh-CN" altLang="en-US" sz="1000" b="1">
                          <a:highlight>
                            <a:srgbClr val="7F7F7F"/>
                          </a:highlight>
                          <a:latin typeface="宋体" charset="0"/>
                          <a:cs typeface="宋体" charset="0"/>
                        </a:rPr>
                        <a:t>名称</a:t>
                      </a:r>
                      <a:endParaRPr lang="zh-CN" altLang="en-US" sz="1000" b="1">
                        <a:highlight>
                          <a:srgbClr val="7F7F7F"/>
                        </a:highlight>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l">
                        <a:buNone/>
                      </a:pPr>
                      <a:r>
                        <a:rPr lang="zh-CN" altLang="en-US" sz="1000" b="1">
                          <a:highlight>
                            <a:srgbClr val="7F7F7F"/>
                          </a:highlight>
                          <a:latin typeface="宋体" charset="0"/>
                          <a:cs typeface="宋体" charset="0"/>
                        </a:rPr>
                        <a:t>数据类型</a:t>
                      </a:r>
                      <a:endParaRPr lang="zh-CN" altLang="en-US" sz="1000" b="1">
                        <a:highlight>
                          <a:srgbClr val="7F7F7F"/>
                        </a:highlight>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r>
              <a:tr h="338455">
                <a:tc>
                  <a:txBody>
                    <a:bodyPr/>
                    <a:p>
                      <a:pPr algn="l">
                        <a:buNone/>
                      </a:pPr>
                      <a:r>
                        <a:rPr lang="en-US" altLang="zh-CN" sz="900">
                          <a:latin typeface="宋体" charset="0"/>
                          <a:cs typeface="宋体" charset="0"/>
                        </a:rPr>
                        <a:t>1</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user_id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用户</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8455">
                <a:tc>
                  <a:txBody>
                    <a:bodyPr/>
                    <a:p>
                      <a:pPr algn="l">
                        <a:buNone/>
                      </a:pPr>
                      <a:r>
                        <a:rPr lang="en-US" altLang="zh-CN" sz="900">
                          <a:latin typeface="宋体" charset="0"/>
                          <a:cs typeface="宋体" charset="0"/>
                        </a:rPr>
                        <a:t>2</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role_id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角色</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8455">
                <a:tc>
                  <a:txBody>
                    <a:bodyPr/>
                    <a:p>
                      <a:pPr algn="l">
                        <a:buNone/>
                      </a:pPr>
                      <a:r>
                        <a:rPr lang="en-US" altLang="zh-CN" sz="900">
                          <a:latin typeface="宋体" charset="0"/>
                          <a:cs typeface="宋体" charset="0"/>
                        </a:rPr>
                        <a:t> </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8455">
                <a:tc>
                  <a:txBody>
                    <a:bodyPr/>
                    <a:p>
                      <a:pPr algn="l">
                        <a:buNone/>
                      </a:pPr>
                      <a:r>
                        <a:rPr lang="en-US" altLang="zh-CN" sz="900">
                          <a:latin typeface="宋体" charset="0"/>
                          <a:cs typeface="宋体" charset="0"/>
                        </a:rPr>
                        <a:t>3</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common_remarks</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备注</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8455">
                <a:tc>
                  <a:txBody>
                    <a:bodyPr/>
                    <a:p>
                      <a:pPr algn="l">
                        <a:buNone/>
                      </a:pPr>
                      <a:r>
                        <a:rPr lang="en-US" altLang="zh-CN" sz="900">
                          <a:latin typeface="宋体" charset="0"/>
                          <a:cs typeface="宋体" charset="0"/>
                        </a:rPr>
                        <a:t>4</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common_del_flag</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删除标记</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8455">
                <a:tc>
                  <a:txBody>
                    <a:bodyPr/>
                    <a:p>
                      <a:pPr algn="l">
                        <a:buNone/>
                      </a:pPr>
                      <a:r>
                        <a:rPr lang="en-US" altLang="zh-CN" sz="900">
                          <a:latin typeface="宋体" charset="0"/>
                          <a:cs typeface="宋体" charset="0"/>
                        </a:rPr>
                        <a:t>5</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common_create_user_id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创建者</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8455">
                <a:tc>
                  <a:txBody>
                    <a:bodyPr/>
                    <a:p>
                      <a:pPr algn="l">
                        <a:buNone/>
                      </a:pPr>
                      <a:r>
                        <a:rPr lang="en-US" altLang="zh-CN" sz="900">
                          <a:latin typeface="宋体" charset="0"/>
                          <a:cs typeface="宋体" charset="0"/>
                        </a:rPr>
                        <a:t>6</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common_modify_user_id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最后修改者</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3530">
                <a:tc>
                  <a:txBody>
                    <a:bodyPr/>
                    <a:p>
                      <a:pPr algn="l">
                        <a:buNone/>
                      </a:pPr>
                      <a:r>
                        <a:rPr lang="en-US" altLang="zh-CN" sz="900">
                          <a:latin typeface="宋体" charset="0"/>
                          <a:cs typeface="宋体" charset="0"/>
                        </a:rPr>
                        <a:t>7</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common_create_date</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创建日期</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2895">
                <a:tc>
                  <a:txBody>
                    <a:bodyPr/>
                    <a:p>
                      <a:pPr algn="l">
                        <a:buNone/>
                      </a:pPr>
                      <a:r>
                        <a:rPr lang="en-US" altLang="zh-CN" sz="900">
                          <a:latin typeface="宋体" charset="0"/>
                          <a:cs typeface="宋体" charset="0"/>
                        </a:rPr>
                        <a:t>8</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common_modify_date</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最后修改日期</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2843530" y="12023408"/>
            <a:ext cx="3408045" cy="5632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3400"/>
              </a:spcBef>
              <a:spcAft>
                <a:spcPts val="0"/>
              </a:spcAft>
              <a:buClrTx/>
              <a:buSzTx/>
              <a:buFontTx/>
              <a:buNone/>
            </a:pPr>
            <a:r>
              <a:rPr kumimoji="0" lang="en-US" altLang="zh-CN"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rPr>
              <a:t>sys_map_user_role</a:t>
            </a:r>
            <a:endParaRPr kumimoji="0" lang="en-US" altLang="zh-CN"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endParaRPr>
          </a:p>
        </p:txBody>
      </p:sp>
      <p:graphicFrame>
        <p:nvGraphicFramePr>
          <p:cNvPr id="8" name="表格 7"/>
          <p:cNvGraphicFramePr/>
          <p:nvPr>
            <p:custDataLst>
              <p:tags r:id="rId3"/>
            </p:custDataLst>
          </p:nvPr>
        </p:nvGraphicFramePr>
        <p:xfrm>
          <a:off x="8615680" y="8709660"/>
          <a:ext cx="6266815" cy="3314065"/>
        </p:xfrm>
        <a:graphic>
          <a:graphicData uri="http://schemas.openxmlformats.org/drawingml/2006/table">
            <a:tbl>
              <a:tblPr firstRow="1" bandRow="1">
                <a:tableStyleId>{5940675A-B579-460E-94D1-54222C63F5DA}</a:tableStyleId>
              </a:tblPr>
              <a:tblGrid>
                <a:gridCol w="653415"/>
                <a:gridCol w="1882140"/>
                <a:gridCol w="1523365"/>
                <a:gridCol w="2207895"/>
              </a:tblGrid>
              <a:tr h="307340">
                <a:tc>
                  <a:txBody>
                    <a:bodyPr/>
                    <a:p>
                      <a:pPr algn="ctr">
                        <a:buNone/>
                      </a:pPr>
                      <a:r>
                        <a:rPr lang="zh-CN" altLang="en-US" sz="1000" b="1">
                          <a:highlight>
                            <a:srgbClr val="7F7F7F"/>
                          </a:highlight>
                          <a:latin typeface="宋体" charset="0"/>
                          <a:cs typeface="宋体" charset="0"/>
                        </a:rPr>
                        <a:t>序号</a:t>
                      </a:r>
                      <a:endParaRPr lang="zh-CN" altLang="en-US" sz="1000" b="1">
                        <a:highlight>
                          <a:srgbClr val="7F7F7F"/>
                        </a:highlight>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ctr">
                        <a:buNone/>
                      </a:pPr>
                      <a:r>
                        <a:rPr lang="zh-CN" altLang="en-US" sz="1000" b="1">
                          <a:highlight>
                            <a:srgbClr val="7F7F7F"/>
                          </a:highlight>
                          <a:latin typeface="宋体" charset="0"/>
                          <a:cs typeface="宋体" charset="0"/>
                        </a:rPr>
                        <a:t>字段</a:t>
                      </a:r>
                      <a:endParaRPr lang="zh-CN" altLang="en-US" sz="1000" b="1">
                        <a:highlight>
                          <a:srgbClr val="7F7F7F"/>
                        </a:highlight>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ctr">
                        <a:buNone/>
                      </a:pPr>
                      <a:r>
                        <a:rPr lang="zh-CN" altLang="en-US" sz="1000" b="1">
                          <a:highlight>
                            <a:srgbClr val="7F7F7F"/>
                          </a:highlight>
                          <a:latin typeface="宋体" charset="0"/>
                          <a:cs typeface="宋体" charset="0"/>
                        </a:rPr>
                        <a:t>名称</a:t>
                      </a:r>
                      <a:endParaRPr lang="zh-CN" altLang="en-US" sz="1000" b="1">
                        <a:highlight>
                          <a:srgbClr val="7F7F7F"/>
                        </a:highlight>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ctr">
                        <a:buNone/>
                      </a:pPr>
                      <a:r>
                        <a:rPr lang="zh-CN" altLang="en-US" sz="1000" b="1">
                          <a:highlight>
                            <a:srgbClr val="7F7F7F"/>
                          </a:highlight>
                          <a:latin typeface="宋体" charset="0"/>
                          <a:cs typeface="宋体" charset="0"/>
                        </a:rPr>
                        <a:t>数据类型</a:t>
                      </a:r>
                      <a:endParaRPr lang="zh-CN" altLang="en-US" sz="1000" b="1">
                        <a:highlight>
                          <a:srgbClr val="7F7F7F"/>
                        </a:highlight>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r>
              <a:tr h="306705">
                <a:tc>
                  <a:txBody>
                    <a:bodyPr/>
                    <a:p>
                      <a:pPr>
                        <a:buNone/>
                      </a:pPr>
                      <a:r>
                        <a:rPr lang="en-US" altLang="zh-CN" sz="900">
                          <a:latin typeface="宋体" charset="0"/>
                          <a:cs typeface="宋体" charset="0"/>
                        </a:rPr>
                        <a:t>1</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user_id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zh-CN" altLang="en-US" sz="900">
                          <a:latin typeface="宋体" charset="0"/>
                          <a:cs typeface="宋体" charset="0"/>
                        </a:rPr>
                        <a:t>用户</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340">
                <a:tc>
                  <a:txBody>
                    <a:bodyPr/>
                    <a:p>
                      <a:pPr>
                        <a:buNone/>
                      </a:pPr>
                      <a:r>
                        <a:rPr lang="en-US" altLang="zh-CN" sz="900">
                          <a:latin typeface="宋体" charset="0"/>
                          <a:cs typeface="宋体" charset="0"/>
                        </a:rPr>
                        <a:t>2</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705">
                <a:tc>
                  <a:txBody>
                    <a:bodyPr/>
                    <a:p>
                      <a:pPr>
                        <a:buNone/>
                      </a:pPr>
                      <a:r>
                        <a:rPr lang="en-US" altLang="zh-CN" sz="900">
                          <a:latin typeface="宋体" charset="0"/>
                          <a:cs typeface="宋体" charset="0"/>
                        </a:rPr>
                        <a:t>3</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form_status</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zh-CN" altLang="en-US" sz="900">
                          <a:latin typeface="宋体" charset="0"/>
                          <a:cs typeface="宋体" charset="0"/>
                        </a:rPr>
                        <a:t>报表审核状态</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340">
                <a:tc>
                  <a:txBody>
                    <a:bodyPr/>
                    <a:p>
                      <a:pPr>
                        <a:buNone/>
                      </a:pPr>
                      <a:r>
                        <a:rPr lang="en-US" altLang="zh-CN" sz="900">
                          <a:latin typeface="宋体" charset="0"/>
                          <a:cs typeface="宋体" charset="0"/>
                        </a:rPr>
                        <a:t>4</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survey_id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zh-CN" altLang="en-US" sz="900">
                          <a:latin typeface="宋体" charset="0"/>
                          <a:cs typeface="宋体" charset="0"/>
                        </a:rPr>
                        <a:t>调查</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340">
                <a:tc>
                  <a:txBody>
                    <a:bodyPr/>
                    <a:p>
                      <a:pPr>
                        <a:buNone/>
                      </a:pPr>
                      <a:r>
                        <a:rPr lang="en-US" altLang="zh-CN" sz="900">
                          <a:latin typeface="宋体" charset="0"/>
                          <a:cs typeface="宋体" charset="0"/>
                        </a:rPr>
                        <a:t>5</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common_remarks</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zh-CN" altLang="en-US" sz="900">
                          <a:latin typeface="宋体" charset="0"/>
                          <a:cs typeface="宋体" charset="0"/>
                        </a:rPr>
                        <a:t>备注</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705">
                <a:tc>
                  <a:txBody>
                    <a:bodyPr/>
                    <a:p>
                      <a:pPr>
                        <a:buNone/>
                      </a:pPr>
                      <a:r>
                        <a:rPr lang="en-US" altLang="zh-CN" sz="900">
                          <a:latin typeface="宋体" charset="0"/>
                          <a:cs typeface="宋体" charset="0"/>
                        </a:rPr>
                        <a:t>6</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common_del_flag</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zh-CN" altLang="en-US" sz="900">
                          <a:latin typeface="宋体" charset="0"/>
                          <a:cs typeface="宋体" charset="0"/>
                        </a:rPr>
                        <a:t>删除标记</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340">
                <a:tc>
                  <a:txBody>
                    <a:bodyPr/>
                    <a:p>
                      <a:pPr>
                        <a:buNone/>
                      </a:pPr>
                      <a:r>
                        <a:rPr lang="en-US" altLang="zh-CN" sz="900">
                          <a:latin typeface="宋体" charset="0"/>
                          <a:cs typeface="宋体" charset="0"/>
                        </a:rPr>
                        <a:t>7</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common_create_user_id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zh-CN" altLang="en-US" sz="900">
                          <a:latin typeface="宋体" charset="0"/>
                          <a:cs typeface="宋体" charset="0"/>
                        </a:rPr>
                        <a:t>创建者</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340">
                <a:tc>
                  <a:txBody>
                    <a:bodyPr/>
                    <a:p>
                      <a:pPr>
                        <a:buNone/>
                      </a:pPr>
                      <a:r>
                        <a:rPr lang="en-US" altLang="zh-CN" sz="900">
                          <a:latin typeface="宋体" charset="0"/>
                          <a:cs typeface="宋体" charset="0"/>
                        </a:rPr>
                        <a:t>8</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common_modify_user_id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zh-CN" altLang="en-US" sz="900">
                          <a:latin typeface="宋体" charset="0"/>
                          <a:cs typeface="宋体" charset="0"/>
                        </a:rPr>
                        <a:t>最后修改者</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955">
                <a:tc>
                  <a:txBody>
                    <a:bodyPr/>
                    <a:p>
                      <a:pPr>
                        <a:buNone/>
                      </a:pPr>
                      <a:r>
                        <a:rPr lang="en-US" altLang="zh-CN" sz="900">
                          <a:latin typeface="宋体" charset="0"/>
                          <a:cs typeface="宋体" charset="0"/>
                        </a:rPr>
                        <a:t>9</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common_create_date</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zh-CN" altLang="en-US" sz="900">
                          <a:latin typeface="宋体" charset="0"/>
                          <a:cs typeface="宋体" charset="0"/>
                        </a:rPr>
                        <a:t>创建日期</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955">
                <a:tc>
                  <a:txBody>
                    <a:bodyPr/>
                    <a:p>
                      <a:pPr>
                        <a:buNone/>
                      </a:pPr>
                      <a:r>
                        <a:rPr lang="en-US" altLang="zh-CN" sz="900">
                          <a:latin typeface="宋体" charset="0"/>
                          <a:cs typeface="宋体" charset="0"/>
                        </a:rPr>
                        <a:t>10</a:t>
                      </a:r>
                      <a:endParaRPr lang="zh-CN" altLang="en-US" sz="90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common_modify_date</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zh-CN" altLang="en-US" sz="900">
                          <a:latin typeface="宋体" charset="0"/>
                          <a:cs typeface="宋体" charset="0"/>
                        </a:rPr>
                        <a:t>最后修改日期</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nvSpPr>
        <p:spPr>
          <a:xfrm>
            <a:off x="10045065" y="12023408"/>
            <a:ext cx="3811905" cy="5632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3400"/>
              </a:spcBef>
              <a:spcAft>
                <a:spcPts val="0"/>
              </a:spcAft>
              <a:buClrTx/>
              <a:buSzTx/>
              <a:buFontTx/>
              <a:buNone/>
            </a:pPr>
            <a:r>
              <a:rPr kumimoji="0" lang="en-US" altLang="zh-CN"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rPr>
              <a:t>sys_map_user_report</a:t>
            </a:r>
            <a:endParaRPr kumimoji="0" lang="en-US" altLang="zh-CN"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endParaRPr>
          </a:p>
        </p:txBody>
      </p:sp>
      <p:sp>
        <p:nvSpPr>
          <p:cNvPr id="10" name="文本框 9"/>
          <p:cNvSpPr txBox="1"/>
          <p:nvPr/>
        </p:nvSpPr>
        <p:spPr>
          <a:xfrm>
            <a:off x="2716530" y="7902893"/>
            <a:ext cx="2713990" cy="5632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3400"/>
              </a:spcBef>
              <a:spcAft>
                <a:spcPts val="0"/>
              </a:spcAft>
              <a:buClrTx/>
              <a:buSzTx/>
              <a:buFontTx/>
              <a:buNone/>
            </a:pPr>
            <a:r>
              <a:rPr kumimoji="0" lang="en-US" altLang="zh-CN"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rPr>
              <a:t>sys_entity_user</a:t>
            </a:r>
            <a:endParaRPr kumimoji="0" lang="en-US" altLang="zh-CN"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endParaRPr>
          </a:p>
        </p:txBody>
      </p:sp>
      <p:sp>
        <p:nvSpPr>
          <p:cNvPr id="11" name="文本框 10"/>
          <p:cNvSpPr txBox="1"/>
          <p:nvPr/>
        </p:nvSpPr>
        <p:spPr>
          <a:xfrm>
            <a:off x="10045065" y="7902893"/>
            <a:ext cx="3910965" cy="5632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3400"/>
              </a:spcBef>
              <a:spcAft>
                <a:spcPts val="0"/>
              </a:spcAft>
              <a:buClrTx/>
              <a:buSzTx/>
              <a:buFontTx/>
              <a:buNone/>
            </a:pPr>
            <a:r>
              <a:rPr kumimoji="0" lang="en-US" altLang="zh-CN"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rPr>
              <a:t>sys_entity_notification</a:t>
            </a:r>
            <a:endParaRPr kumimoji="0" lang="en-US" altLang="zh-CN"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endParaRPr>
          </a:p>
        </p:txBody>
      </p:sp>
      <p:graphicFrame>
        <p:nvGraphicFramePr>
          <p:cNvPr id="13" name="表格 12"/>
          <p:cNvGraphicFramePr/>
          <p:nvPr>
            <p:custDataLst>
              <p:tags r:id="rId4"/>
            </p:custDataLst>
          </p:nvPr>
        </p:nvGraphicFramePr>
        <p:xfrm>
          <a:off x="8615680" y="3396615"/>
          <a:ext cx="6266815" cy="4264025"/>
        </p:xfrm>
        <a:graphic>
          <a:graphicData uri="http://schemas.openxmlformats.org/drawingml/2006/table">
            <a:tbl>
              <a:tblPr firstRow="1" bandRow="1">
                <a:tableStyleId>{5940675A-B579-460E-94D1-54222C63F5DA}</a:tableStyleId>
              </a:tblPr>
              <a:tblGrid>
                <a:gridCol w="597535"/>
                <a:gridCol w="1828165"/>
                <a:gridCol w="2604135"/>
                <a:gridCol w="1236980"/>
              </a:tblGrid>
              <a:tr h="326390">
                <a:tc>
                  <a:txBody>
                    <a:bodyPr/>
                    <a:p>
                      <a:pPr algn="l">
                        <a:buNone/>
                      </a:pPr>
                      <a:r>
                        <a:rPr lang="zh-CN" altLang="en-US" sz="1000" b="1">
                          <a:highlight>
                            <a:srgbClr val="7F7F7F"/>
                          </a:highlight>
                          <a:latin typeface="宋体" charset="0"/>
                          <a:cs typeface="宋体" charset="0"/>
                        </a:rPr>
                        <a:t>序号</a:t>
                      </a:r>
                      <a:endParaRPr lang="zh-CN" altLang="en-US" sz="1000" b="1">
                        <a:highlight>
                          <a:srgbClr val="7F7F7F"/>
                        </a:highlight>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l">
                        <a:buNone/>
                      </a:pPr>
                      <a:r>
                        <a:rPr lang="zh-CN" altLang="en-US" sz="1000" b="1">
                          <a:highlight>
                            <a:srgbClr val="7F7F7F"/>
                          </a:highlight>
                          <a:latin typeface="宋体" charset="0"/>
                          <a:cs typeface="宋体" charset="0"/>
                        </a:rPr>
                        <a:t>字段</a:t>
                      </a:r>
                      <a:endParaRPr lang="zh-CN" altLang="en-US" sz="1000" b="1">
                        <a:highlight>
                          <a:srgbClr val="7F7F7F"/>
                        </a:highlight>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l">
                        <a:buNone/>
                      </a:pPr>
                      <a:r>
                        <a:rPr lang="zh-CN" altLang="en-US" sz="1000" b="1">
                          <a:highlight>
                            <a:srgbClr val="7F7F7F"/>
                          </a:highlight>
                          <a:latin typeface="宋体" charset="0"/>
                          <a:cs typeface="宋体" charset="0"/>
                        </a:rPr>
                        <a:t>名称</a:t>
                      </a:r>
                      <a:endParaRPr lang="zh-CN" altLang="en-US" sz="1000" b="1">
                        <a:highlight>
                          <a:srgbClr val="7F7F7F"/>
                        </a:highlight>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algn="l">
                        <a:buNone/>
                      </a:pPr>
                      <a:r>
                        <a:rPr lang="zh-CN" altLang="en-US" sz="1000" b="1">
                          <a:highlight>
                            <a:srgbClr val="7F7F7F"/>
                          </a:highlight>
                          <a:latin typeface="宋体" charset="0"/>
                          <a:cs typeface="宋体" charset="0"/>
                        </a:rPr>
                        <a:t>数据类型</a:t>
                      </a:r>
                      <a:endParaRPr lang="zh-CN" altLang="en-US" sz="1000" b="1">
                        <a:highlight>
                          <a:srgbClr val="7F7F7F"/>
                        </a:highlight>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r>
              <a:tr h="325120">
                <a:tc>
                  <a:txBody>
                    <a:bodyPr/>
                    <a:p>
                      <a:pPr algn="l">
                        <a:buNone/>
                      </a:pPr>
                      <a:r>
                        <a:rPr lang="en-US" altLang="zh-CN" sz="900">
                          <a:latin typeface="宋体" charset="0"/>
                          <a:cs typeface="宋体" charset="0"/>
                        </a:rPr>
                        <a:t>1</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infom_title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通知标题</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6390">
                <a:tc>
                  <a:txBody>
                    <a:bodyPr/>
                    <a:p>
                      <a:pPr algn="l">
                        <a:buNone/>
                      </a:pPr>
                      <a:r>
                        <a:rPr lang="en-US" altLang="zh-CN" sz="900">
                          <a:latin typeface="宋体" charset="0"/>
                          <a:cs typeface="宋体" charset="0"/>
                        </a:rPr>
                        <a:t>2</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inform_content</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通知内容</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5755">
                <a:tc>
                  <a:txBody>
                    <a:bodyPr/>
                    <a:p>
                      <a:pPr algn="l">
                        <a:buNone/>
                      </a:pPr>
                      <a:r>
                        <a:rPr lang="en-US" altLang="zh-CN" sz="900">
                          <a:latin typeface="宋体" charset="0"/>
                          <a:cs typeface="宋体" charset="0"/>
                        </a:rPr>
                        <a:t>3</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release_time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发布时间</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datetime</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6760">
                <a:tc>
                  <a:txBody>
                    <a:bodyPr/>
                    <a:p>
                      <a:pPr algn="l">
                        <a:buNone/>
                      </a:pPr>
                      <a:r>
                        <a:rPr lang="en-US" altLang="zh-CN" sz="900">
                          <a:latin typeface="宋体" charset="0"/>
                          <a:cs typeface="宋体" charset="0"/>
                        </a:rPr>
                        <a:t>4</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release_unit</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发布单位</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5755">
                <a:tc>
                  <a:txBody>
                    <a:bodyPr/>
                    <a:p>
                      <a:pPr algn="l">
                        <a:buNone/>
                      </a:pPr>
                      <a:r>
                        <a:rPr lang="en-US" altLang="zh-CN" sz="900">
                          <a:latin typeface="宋体" charset="0"/>
                          <a:cs typeface="宋体" charset="0"/>
                        </a:rPr>
                        <a:t>5</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6390">
                <a:tc>
                  <a:txBody>
                    <a:bodyPr/>
                    <a:p>
                      <a:pPr algn="l">
                        <a:buNone/>
                      </a:pPr>
                      <a:r>
                        <a:rPr lang="en-US" altLang="zh-CN" sz="900">
                          <a:latin typeface="宋体" charset="0"/>
                          <a:cs typeface="宋体" charset="0"/>
                        </a:rPr>
                        <a:t>6</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common_remarks</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备注</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5755">
                <a:tc>
                  <a:txBody>
                    <a:bodyPr/>
                    <a:p>
                      <a:pPr algn="l">
                        <a:buNone/>
                      </a:pPr>
                      <a:r>
                        <a:rPr lang="en-US" altLang="zh-CN" sz="900">
                          <a:latin typeface="宋体" charset="0"/>
                          <a:cs typeface="宋体" charset="0"/>
                        </a:rPr>
                        <a:t>7</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common_del_flag</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删除标记</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5755">
                <a:tc>
                  <a:txBody>
                    <a:bodyPr/>
                    <a:p>
                      <a:pPr algn="l">
                        <a:buNone/>
                      </a:pPr>
                      <a:r>
                        <a:rPr lang="en-US" altLang="zh-CN" sz="900">
                          <a:latin typeface="宋体" charset="0"/>
                          <a:cs typeface="宋体" charset="0"/>
                        </a:rPr>
                        <a:t>8</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common_create_user_id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创建者</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6390">
                <a:tc>
                  <a:txBody>
                    <a:bodyPr/>
                    <a:p>
                      <a:pPr algn="l">
                        <a:buNone/>
                      </a:pPr>
                      <a:r>
                        <a:rPr lang="en-US" altLang="zh-CN" sz="900">
                          <a:latin typeface="宋体" charset="0"/>
                          <a:cs typeface="宋体" charset="0"/>
                        </a:rPr>
                        <a:t>9</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common_modify_user_id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最后修改者</a:t>
                      </a:r>
                      <a:r>
                        <a:rPr lang="en-US" altLang="zh-CN" sz="900">
                          <a:latin typeface="宋体" charset="0"/>
                          <a:cs typeface="宋体" charset="0"/>
                        </a:rPr>
                        <a:t>id</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1000">
                          <a:latin typeface="宋体" charset="0"/>
                          <a:cs typeface="宋体" charset="0"/>
                        </a:rPr>
                        <a:t>varchar(100)</a:t>
                      </a:r>
                      <a:endParaRPr lang="zh-CN" altLang="en-US" sz="10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1465">
                <a:tc>
                  <a:txBody>
                    <a:bodyPr/>
                    <a:p>
                      <a:pPr algn="l">
                        <a:buNone/>
                      </a:pPr>
                      <a:r>
                        <a:rPr lang="en-US" altLang="zh-CN" sz="900">
                          <a:latin typeface="宋体" charset="0"/>
                          <a:cs typeface="宋体" charset="0"/>
                        </a:rPr>
                        <a:t>10</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common_create_date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创建日期</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2100">
                <a:tc>
                  <a:txBody>
                    <a:bodyPr/>
                    <a:p>
                      <a:pPr algn="l">
                        <a:buNone/>
                      </a:pPr>
                      <a:r>
                        <a:rPr lang="en-US" altLang="zh-CN" sz="900">
                          <a:latin typeface="宋体" charset="0"/>
                          <a:cs typeface="宋体" charset="0"/>
                        </a:rPr>
                        <a:t>11</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common_modify_date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zh-CN" altLang="en-US" sz="900">
                          <a:latin typeface="宋体" charset="0"/>
                          <a:cs typeface="宋体" charset="0"/>
                        </a:rPr>
                        <a:t>最后修改日期</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altLang="zh-CN" sz="900">
                          <a:latin typeface="宋体" charset="0"/>
                          <a:cs typeface="宋体" charset="0"/>
                        </a:rPr>
                        <a:t>datetime</a:t>
                      </a:r>
                      <a:endParaRPr lang="zh-CN" altLang="en-US" sz="900">
                        <a:latin typeface="宋体" charset="0"/>
                        <a:ea typeface="宋体" charset="0"/>
                        <a:cs typeface="宋体"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吴沁璇"/>
          <p:cNvSpPr txBox="1"/>
          <p:nvPr>
            <p:ph type="body" idx="21"/>
          </p:nvPr>
        </p:nvSpPr>
        <p:spPr>
          <a:prstGeom prst="rect">
            <a:avLst/>
          </a:prstGeom>
        </p:spPr>
        <p:txBody>
          <a:bodyPr/>
          <a:lstStyle/>
          <a:p>
            <a:r>
              <a:t>吴沁璇</a:t>
            </a:r>
          </a:p>
        </p:txBody>
      </p:sp>
      <p:sp>
        <p:nvSpPr>
          <p:cNvPr id="190" name="架构设计"/>
          <p:cNvSpPr txBox="1"/>
          <p:nvPr>
            <p:ph type="title"/>
          </p:nvPr>
        </p:nvSpPr>
        <p:spPr>
          <a:prstGeom prst="rect">
            <a:avLst/>
          </a:prstGeom>
        </p:spPr>
        <p:txBody>
          <a:bodyPr/>
          <a:lstStyle>
            <a:lvl1pPr defTabSz="486410">
              <a:spcBef>
                <a:spcPts val="2300"/>
              </a:spcBef>
              <a:defRPr sz="5135"/>
            </a:lvl1pPr>
          </a:lstStyle>
          <a:p>
            <a:r>
              <a:rPr lang="zh-CN" altLang="en-US"/>
              <a:t>类</a:t>
            </a:r>
            <a:r>
              <a:t>设计</a:t>
            </a:r>
          </a:p>
        </p:txBody>
      </p:sp>
      <p:pic>
        <p:nvPicPr>
          <p:cNvPr id="5" name="图片 4" descr="upload_398399974"/>
          <p:cNvPicPr>
            <a:picLocks noChangeAspect="1"/>
          </p:cNvPicPr>
          <p:nvPr/>
        </p:nvPicPr>
        <p:blipFill>
          <a:blip r:embed="rId1"/>
          <a:stretch>
            <a:fillRect/>
          </a:stretch>
        </p:blipFill>
        <p:spPr>
          <a:xfrm>
            <a:off x="500062" y="3167063"/>
            <a:ext cx="23383875" cy="1019175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吴沁璇"/>
          <p:cNvSpPr txBox="1"/>
          <p:nvPr>
            <p:ph type="body" idx="21"/>
          </p:nvPr>
        </p:nvSpPr>
        <p:spPr>
          <a:prstGeom prst="rect">
            <a:avLst/>
          </a:prstGeom>
        </p:spPr>
        <p:txBody>
          <a:bodyPr/>
          <a:lstStyle/>
          <a:p>
            <a:r>
              <a:t>吴沁璇</a:t>
            </a:r>
          </a:p>
        </p:txBody>
      </p:sp>
      <p:sp>
        <p:nvSpPr>
          <p:cNvPr id="185" name="需求分析"/>
          <p:cNvSpPr txBox="1"/>
          <p:nvPr>
            <p:ph type="title"/>
          </p:nvPr>
        </p:nvSpPr>
        <p:spPr>
          <a:xfrm>
            <a:off x="762000" y="2159000"/>
            <a:ext cx="11811000" cy="1016000"/>
          </a:xfrm>
          <a:prstGeom prst="rect">
            <a:avLst/>
          </a:prstGeom>
        </p:spPr>
        <p:txBody>
          <a:bodyPr>
            <a:normAutofit/>
          </a:bodyPr>
          <a:lstStyle>
            <a:lvl1pPr defTabSz="486410">
              <a:spcBef>
                <a:spcPts val="2300"/>
              </a:spcBef>
              <a:defRPr sz="5135"/>
            </a:lvl1pPr>
          </a:lstStyle>
          <a:p>
            <a:r>
              <a:t>需求分析</a:t>
            </a:r>
            <a:r>
              <a:rPr lang="en-US"/>
              <a:t>-</a:t>
            </a:r>
            <a:r>
              <a:rPr lang="zh-CN" altLang="en-US"/>
              <a:t>用户登录、监测点用户</a:t>
            </a:r>
            <a:endParaRPr lang="zh-CN" altLang="en-US"/>
          </a:p>
        </p:txBody>
      </p:sp>
      <p:pic>
        <p:nvPicPr>
          <p:cNvPr id="186" name="pasted-movie.gif" descr="pasted-movie.gif"/>
          <p:cNvPicPr>
            <a:picLocks noChangeAspect="1"/>
          </p:cNvPicPr>
          <p:nvPr/>
        </p:nvPicPr>
        <p:blipFill>
          <a:blip r:embed="rId1"/>
          <a:stretch>
            <a:fillRect/>
          </a:stretch>
        </p:blipFill>
        <p:spPr>
          <a:xfrm>
            <a:off x="1950085" y="4429125"/>
            <a:ext cx="7336790" cy="4829175"/>
          </a:xfrm>
          <a:prstGeom prst="rect">
            <a:avLst/>
          </a:prstGeom>
          <a:ln w="12700">
            <a:miter lim="400000"/>
            <a:headEnd/>
            <a:tailEnd/>
          </a:ln>
        </p:spPr>
      </p:pic>
      <p:pic>
        <p:nvPicPr>
          <p:cNvPr id="5" name="图片 4" descr="upload_156391074"/>
          <p:cNvPicPr>
            <a:picLocks noChangeAspect="1"/>
          </p:cNvPicPr>
          <p:nvPr/>
        </p:nvPicPr>
        <p:blipFill>
          <a:blip r:embed="rId2"/>
          <a:stretch>
            <a:fillRect/>
          </a:stretch>
        </p:blipFill>
        <p:spPr>
          <a:xfrm>
            <a:off x="11668125" y="4905375"/>
            <a:ext cx="11096625" cy="390525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pload_296724471"/>
          <p:cNvPicPr>
            <a:picLocks noChangeAspect="1"/>
          </p:cNvPicPr>
          <p:nvPr/>
        </p:nvPicPr>
        <p:blipFill>
          <a:blip r:embed="rId1"/>
          <a:stretch>
            <a:fillRect/>
          </a:stretch>
        </p:blipFill>
        <p:spPr>
          <a:xfrm>
            <a:off x="7143750" y="3167063"/>
            <a:ext cx="15144750" cy="9334500"/>
          </a:xfrm>
          <a:prstGeom prst="rect">
            <a:avLst/>
          </a:prstGeom>
        </p:spPr>
      </p:pic>
      <p:sp>
        <p:nvSpPr>
          <p:cNvPr id="183" name="吴沁璇"/>
          <p:cNvSpPr txBox="1"/>
          <p:nvPr>
            <p:ph type="body" idx="21"/>
          </p:nvPr>
        </p:nvSpPr>
        <p:spPr>
          <a:prstGeom prst="rect">
            <a:avLst/>
          </a:prstGeom>
        </p:spPr>
        <p:txBody>
          <a:bodyPr/>
          <a:lstStyle/>
          <a:p>
            <a:r>
              <a:t>吴沁璇</a:t>
            </a:r>
          </a:p>
        </p:txBody>
      </p:sp>
      <p:sp>
        <p:nvSpPr>
          <p:cNvPr id="185" name="需求分析"/>
          <p:cNvSpPr txBox="1"/>
          <p:nvPr>
            <p:ph type="title"/>
          </p:nvPr>
        </p:nvSpPr>
        <p:spPr>
          <a:xfrm>
            <a:off x="762000" y="2159000"/>
            <a:ext cx="11811000" cy="1016000"/>
          </a:xfrm>
          <a:prstGeom prst="rect">
            <a:avLst/>
          </a:prstGeom>
        </p:spPr>
        <p:txBody>
          <a:bodyPr/>
          <a:lstStyle>
            <a:lvl1pPr defTabSz="486410">
              <a:spcBef>
                <a:spcPts val="2300"/>
              </a:spcBef>
              <a:defRPr sz="5135"/>
            </a:lvl1pPr>
          </a:lstStyle>
          <a:p>
            <a:r>
              <a:rPr lang="zh-CN" altLang="en-US"/>
              <a:t>类设计-用户登录</a:t>
            </a:r>
            <a:r>
              <a:rPr lang="en-US" altLang="zh-CN"/>
              <a:t>/</a:t>
            </a:r>
            <a:r>
              <a:rPr lang="zh-CN" altLang="en-US"/>
              <a:t>注销</a:t>
            </a:r>
            <a:endParaRPr lang="zh-CN" altLang="en-US"/>
          </a:p>
        </p:txBody>
      </p:sp>
      <p:pic>
        <p:nvPicPr>
          <p:cNvPr id="3" name="图片 2" descr="upload_494247457"/>
          <p:cNvPicPr>
            <a:picLocks noChangeAspect="1"/>
          </p:cNvPicPr>
          <p:nvPr/>
        </p:nvPicPr>
        <p:blipFill>
          <a:blip r:embed="rId2"/>
          <a:stretch>
            <a:fillRect/>
          </a:stretch>
        </p:blipFill>
        <p:spPr>
          <a:xfrm>
            <a:off x="889000" y="3317875"/>
            <a:ext cx="5270500" cy="9334500"/>
          </a:xfrm>
          <a:prstGeom prst="rect">
            <a:avLst/>
          </a:prstGeom>
        </p:spPr>
      </p:pic>
      <p:sp>
        <p:nvSpPr>
          <p:cNvPr id="4" name="这里放类图(调查期相关类和系统监控类)"/>
          <p:cNvSpPr txBox="1"/>
          <p:nvPr/>
        </p:nvSpPr>
        <p:spPr>
          <a:xfrm>
            <a:off x="7813040" y="3698875"/>
            <a:ext cx="6852920" cy="4930775"/>
          </a:xfrm>
          <a:prstGeom prst="rect">
            <a:avLst/>
          </a:prstGeom>
          <a:ln w="12700">
            <a:miter lim="400000"/>
          </a:ln>
        </p:spPr>
        <p:txBody>
          <a:bodyPr lIns="50800" tIns="50800" rIns="50800" bIns="50800"/>
          <a:lstStyle>
            <a:lvl1pPr marL="63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1pPr>
            <a:lvl2pPr marL="127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2pPr>
            <a:lvl3pPr marL="190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3pPr>
            <a:lvl4pPr marL="2540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4pPr>
            <a:lvl5pPr marL="3175000" marR="0" indent="-635000" algn="l" defTabSz="825500" rtl="0" latinLnBrk="0">
              <a:lnSpc>
                <a:spcPct val="100000"/>
              </a:lnSpc>
              <a:spcBef>
                <a:spcPts val="3900"/>
              </a:spcBef>
              <a:spcAft>
                <a:spcPts val="0"/>
              </a:spcAft>
              <a:buClr>
                <a:schemeClr val="accent1"/>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5pPr>
            <a:lvl6pPr marL="3810000" marR="0" indent="-635000" algn="l" defTabSz="825500" rtl="0" latinLnBrk="0">
              <a:lnSpc>
                <a:spcPct val="100000"/>
              </a:lnSpc>
              <a:spcBef>
                <a:spcPts val="3900"/>
              </a:spcBef>
              <a:spcAft>
                <a:spcPts val="0"/>
              </a:spcAft>
              <a:buClr>
                <a:schemeClr val="accent1">
                  <a:satOff val="-4047"/>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6pPr>
            <a:lvl7pPr marL="4445000" marR="0" indent="-635000" algn="l" defTabSz="825500" rtl="0" latinLnBrk="0">
              <a:lnSpc>
                <a:spcPct val="100000"/>
              </a:lnSpc>
              <a:spcBef>
                <a:spcPts val="3900"/>
              </a:spcBef>
              <a:spcAft>
                <a:spcPts val="0"/>
              </a:spcAft>
              <a:buClr>
                <a:schemeClr val="accent1">
                  <a:satOff val="-4047"/>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7pPr>
            <a:lvl8pPr marL="5080000" marR="0" indent="-635000" algn="l" defTabSz="825500" rtl="0" latinLnBrk="0">
              <a:lnSpc>
                <a:spcPct val="100000"/>
              </a:lnSpc>
              <a:spcBef>
                <a:spcPts val="3900"/>
              </a:spcBef>
              <a:spcAft>
                <a:spcPts val="0"/>
              </a:spcAft>
              <a:buClr>
                <a:schemeClr val="accent1">
                  <a:satOff val="-4047"/>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8pPr>
            <a:lvl9pPr marL="5715000" marR="0" indent="-635000" algn="l" defTabSz="825500" rtl="0" latinLnBrk="0">
              <a:lnSpc>
                <a:spcPct val="100000"/>
              </a:lnSpc>
              <a:spcBef>
                <a:spcPts val="3900"/>
              </a:spcBef>
              <a:spcAft>
                <a:spcPts val="0"/>
              </a:spcAft>
              <a:buClr>
                <a:schemeClr val="accent1">
                  <a:satOff val="-4047"/>
                </a:schemeClr>
              </a:buClr>
              <a:buSzPct val="105000"/>
              <a:buFont typeface="Avenir Next Regular" panose="020B0803020202020204"/>
              <a:buChar char="‣"/>
              <a:defRPr sz="4800" b="0" i="0" u="none" strike="noStrike" cap="none" spc="0" baseline="0">
                <a:solidFill>
                  <a:srgbClr val="838787"/>
                </a:solidFill>
                <a:uFillTx/>
                <a:latin typeface="Avenir Next Medium" panose="020B0803020202020204"/>
                <a:ea typeface="Avenir Next Medium" panose="020B0803020202020204"/>
                <a:cs typeface="Avenir Next Medium" panose="020B0803020202020204"/>
                <a:sym typeface="Avenir Next Medium" panose="020B0803020202020204"/>
              </a:defRPr>
            </a:lvl9pPr>
          </a:lstStyle>
          <a:p>
            <a:r>
              <a:rPr lang="en-US" sz="3200"/>
              <a:t>Action</a:t>
            </a:r>
            <a:r>
              <a:rPr lang="zh-CN" altLang="en-US" sz="3200"/>
              <a:t>层：</a:t>
            </a:r>
            <a:r>
              <a:rPr lang="en-US" altLang="zh-CN" sz="3200"/>
              <a:t>User</a:t>
            </a:r>
            <a:r>
              <a:rPr lang="en-US" sz="3200"/>
              <a:t>Servlet</a:t>
            </a:r>
            <a:r>
              <a:rPr lang="zh-CN" altLang="en-US" sz="3200"/>
              <a:t>用户</a:t>
            </a:r>
            <a:r>
              <a:rPr lang="zh-CN" altLang="en-US" sz="3200">
                <a:ea typeface="宋体" charset="0"/>
              </a:rPr>
              <a:t>控制类</a:t>
            </a:r>
            <a:endParaRPr lang="zh-CN" altLang="en-US" sz="3200">
              <a:ea typeface="宋体" charset="0"/>
            </a:endParaRPr>
          </a:p>
          <a:p>
            <a:r>
              <a:rPr lang="en-US" sz="3200"/>
              <a:t>Service</a:t>
            </a:r>
            <a:r>
              <a:rPr lang="zh-CN" altLang="en-US" sz="3200"/>
              <a:t>层：</a:t>
            </a:r>
            <a:r>
              <a:rPr lang="en-US" altLang="zh-CN" sz="3200"/>
              <a:t>User</a:t>
            </a:r>
            <a:r>
              <a:rPr lang="en-US" sz="3200"/>
              <a:t>Manage</a:t>
            </a:r>
            <a:r>
              <a:rPr lang="zh-CN" altLang="en-US" sz="3200"/>
              <a:t>用户</a:t>
            </a:r>
            <a:r>
              <a:rPr lang="zh-CN" altLang="en-US" sz="3200">
                <a:ea typeface="宋体" charset="0"/>
              </a:rPr>
              <a:t>业务逻辑</a:t>
            </a:r>
            <a:endParaRPr lang="zh-CN" altLang="en-US" sz="3200">
              <a:ea typeface="宋体" charset="0"/>
            </a:endParaRPr>
          </a:p>
          <a:p>
            <a:r>
              <a:rPr lang="en-US" sz="3200"/>
              <a:t>DAO</a:t>
            </a:r>
            <a:r>
              <a:rPr lang="zh-CN" altLang="en-US" sz="3200"/>
              <a:t>层：</a:t>
            </a:r>
            <a:r>
              <a:rPr lang="en-US" sz="3200"/>
              <a:t>DataDAO</a:t>
            </a:r>
            <a:r>
              <a:rPr lang="zh-CN" altLang="en-US" sz="3200">
                <a:ea typeface="宋体" charset="0"/>
              </a:rPr>
              <a:t>：与用户有关的数据库操作类</a:t>
            </a:r>
            <a:endParaRPr lang="zh-CN" altLang="en-US" sz="3200">
              <a:ea typeface="宋体" charset="0"/>
            </a:endParaRPr>
          </a:p>
          <a:p>
            <a:r>
              <a:rPr lang="en-US" altLang="zh-CN" sz="3200">
                <a:ea typeface="宋体" charset="0"/>
                <a:sym typeface="+mn-ea"/>
              </a:rPr>
              <a:t>Entity</a:t>
            </a:r>
            <a:r>
              <a:rPr lang="zh-CN" altLang="en-US" sz="3200">
                <a:ea typeface="宋体" charset="0"/>
                <a:sym typeface="+mn-ea"/>
              </a:rPr>
              <a:t>层：</a:t>
            </a:r>
            <a:r>
              <a:rPr lang="en-US" altLang="zh-CN" sz="3200">
                <a:ea typeface="宋体" charset="0"/>
                <a:sym typeface="+mn-ea"/>
              </a:rPr>
              <a:t>User</a:t>
            </a:r>
            <a:r>
              <a:rPr lang="zh-CN" altLang="en-US" sz="3200">
                <a:ea typeface="宋体" charset="0"/>
                <a:sym typeface="+mn-ea"/>
              </a:rPr>
              <a:t>用户类</a:t>
            </a:r>
            <a:endParaRPr lang="zh-CN" altLang="en-US" sz="3200">
              <a:ea typeface="宋体" charset="0"/>
              <a:sym typeface="+mn-ea"/>
            </a:endParaRPr>
          </a:p>
        </p:txBody>
      </p:sp>
    </p:spTree>
  </p:cSld>
  <p:clrMapOvr>
    <a:masterClrMapping/>
  </p:clrMapOvr>
  <p:transition spd="med"/>
</p:sld>
</file>

<file path=ppt/tags/tag1.xml><?xml version="1.0" encoding="utf-8"?>
<p:tagLst xmlns:p="http://schemas.openxmlformats.org/presentationml/2006/main">
  <p:tag name="KSO_WM_UNIT_TABLE_BEAUTIFY" val="smartTable{54e27255-3ee6-446c-93c9-fa5125babe8c}"/>
</p:tagLst>
</file>

<file path=ppt/tags/tag2.xml><?xml version="1.0" encoding="utf-8"?>
<p:tagLst xmlns:p="http://schemas.openxmlformats.org/presentationml/2006/main">
  <p:tag name="KSO_WM_UNIT_TABLE_BEAUTIFY" val="smartTable{c5e753fd-57ce-4140-9b38-79a5d2e27329}"/>
</p:tagLst>
</file>

<file path=ppt/tags/tag3.xml><?xml version="1.0" encoding="utf-8"?>
<p:tagLst xmlns:p="http://schemas.openxmlformats.org/presentationml/2006/main">
  <p:tag name="KSO_WM_UNIT_TABLE_BEAUTIFY" val="smartTable{f01082d5-63eb-4445-b5d2-a536a8e16365}"/>
</p:tagLst>
</file>

<file path=ppt/tags/tag4.xml><?xml version="1.0" encoding="utf-8"?>
<p:tagLst xmlns:p="http://schemas.openxmlformats.org/presentationml/2006/main">
  <p:tag name="KSO_WM_UNIT_TABLE_BEAUTIFY" val="smartTable{ea345850-8420-4a5e-8c83-b861b6dda974}"/>
</p:tagLst>
</file>

<file path=ppt/tags/tag5.xml><?xml version="1.0" encoding="utf-8"?>
<p:tagLst xmlns:p="http://schemas.openxmlformats.org/presentationml/2006/main">
  <p:tag name="KSO_WM_UNIT_TABLE_BEAUTIFY" val="smartTable{c443aced-a2dd-469c-8572-afd066727e06}"/>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defRPr kumimoji="0" sz="4000" b="1" i="0" u="none" strike="noStrike" cap="all" spc="0" normalizeH="0" baseline="0">
            <a:ln>
              <a:noFill/>
            </a:ln>
            <a:solidFill>
              <a:srgbClr val="FFFFFF"/>
            </a:solidFill>
            <a:effectLst/>
            <a:uFillTx/>
            <a:latin typeface="+mn-lt"/>
            <a:ea typeface="+mn-ea"/>
            <a:cs typeface="+mn-cs"/>
            <a:sym typeface="Baskerville" panose="020205020704010203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defRPr kumimoji="0" sz="4000" b="1" i="0" u="none" strike="noStrike" cap="all" spc="0" normalizeH="0" baseline="0">
            <a:ln>
              <a:noFill/>
            </a:ln>
            <a:solidFill>
              <a:srgbClr val="FFFFFF"/>
            </a:solidFill>
            <a:effectLst/>
            <a:uFillTx/>
            <a:latin typeface="+mn-lt"/>
            <a:ea typeface="+mn-ea"/>
            <a:cs typeface="+mn-cs"/>
            <a:sym typeface="Baskerville" panose="020205020704010203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defRPr kumimoji="0" sz="3000" b="0" i="0" u="none" strike="noStrike" cap="none" spc="0" normalizeH="0" baseline="0">
            <a:ln>
              <a:noFill/>
            </a:ln>
            <a:solidFill>
              <a:srgbClr val="838787"/>
            </a:solidFill>
            <a:effectLst/>
            <a:uFillTx/>
            <a:latin typeface="Avenir Next Medium" panose="020B0803020202020204"/>
            <a:ea typeface="Avenir Next Medium" panose="020B0803020202020204"/>
            <a:cs typeface="Avenir Next Medium" panose="020B0803020202020204"/>
            <a:sym typeface="Avenir Next Medium"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4933</Words>
  <Application>WPS 演示</Application>
  <PresentationFormat/>
  <Paragraphs>820</Paragraphs>
  <Slides>34</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34</vt:i4>
      </vt:variant>
    </vt:vector>
  </HeadingPairs>
  <TitlesOfParts>
    <vt:vector size="54" baseType="lpstr">
      <vt:lpstr>Arial</vt:lpstr>
      <vt:lpstr>方正书宋_GBK</vt:lpstr>
      <vt:lpstr>Wingdings</vt:lpstr>
      <vt:lpstr>Avenir Next Medium</vt:lpstr>
      <vt:lpstr>Baskerville</vt:lpstr>
      <vt:lpstr>Helvetica</vt:lpstr>
      <vt:lpstr>Avenir Next Regular</vt:lpstr>
      <vt:lpstr>Helvetica Neue</vt:lpstr>
      <vt:lpstr>宋体</vt:lpstr>
      <vt:lpstr>汉仪书宋二KW</vt:lpstr>
      <vt:lpstr>Times New Roman</vt:lpstr>
      <vt:lpstr>微软雅黑</vt:lpstr>
      <vt:lpstr>汉仪旗黑</vt:lpstr>
      <vt:lpstr>Arial Unicode MS</vt:lpstr>
      <vt:lpstr>Wingdings</vt:lpstr>
      <vt:lpstr>宋体-简</vt:lpstr>
      <vt:lpstr>苹方-简</vt:lpstr>
      <vt:lpstr>Baskerville</vt:lpstr>
      <vt:lpstr>webwppDefTheme</vt:lpstr>
      <vt:lpstr>New_Template7</vt:lpstr>
      <vt:lpstr>省人力资源管理系统</vt:lpstr>
      <vt:lpstr>项目分工</vt:lpstr>
      <vt:lpstr>吴沁璇</vt:lpstr>
      <vt:lpstr>架构设计-SSH架构</vt:lpstr>
      <vt:lpstr>数据库设计</vt:lpstr>
      <vt:lpstr>数据库表-例</vt:lpstr>
      <vt:lpstr>类设计</vt:lpstr>
      <vt:lpstr>需求分析-用户登录、监测点用户</vt:lpstr>
      <vt:lpstr>类设计-用户登录/注销</vt:lpstr>
      <vt:lpstr>类设计-数据上报</vt:lpstr>
      <vt:lpstr>王晓媛</vt:lpstr>
      <vt:lpstr>需求设计-市级用户需求</vt:lpstr>
      <vt:lpstr>类设计-数据类</vt:lpstr>
      <vt:lpstr>数据类设计-数据分析</vt:lpstr>
      <vt:lpstr>数据类设计-数据汇总</vt:lpstr>
      <vt:lpstr>潘天瑶</vt:lpstr>
      <vt:lpstr>需求设计-省用户需求</vt:lpstr>
      <vt:lpstr>类设计-用户类</vt:lpstr>
      <vt:lpstr>用户类-修改密码</vt:lpstr>
      <vt:lpstr>用户类-修改备案信息</vt:lpstr>
      <vt:lpstr>用户类-创建/删除用户</vt:lpstr>
      <vt:lpstr>用户类-查询用户</vt:lpstr>
      <vt:lpstr>刘雅诗</vt:lpstr>
      <vt:lpstr>需求设计-省用户需求</vt:lpstr>
      <vt:lpstr>类设计-通知类</vt:lpstr>
      <vt:lpstr>类设计-发布通知</vt:lpstr>
      <vt:lpstr>类设计-删除通知</vt:lpstr>
      <vt:lpstr>类设计-浏览通知</vt:lpstr>
      <vt:lpstr>魏斯训、苏尼</vt:lpstr>
      <vt:lpstr>需求设计-系统管理员</vt:lpstr>
      <vt:lpstr>类设计-调查类</vt:lpstr>
      <vt:lpstr>类设计-调查期</vt:lpstr>
      <vt:lpstr>类设计-系统监控</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省人力资源管理系统</dc:title>
  <dc:creator/>
  <cp:lastModifiedBy>qinxuanwu</cp:lastModifiedBy>
  <cp:revision>4</cp:revision>
  <dcterms:created xsi:type="dcterms:W3CDTF">2020-11-18T06:14:54Z</dcterms:created>
  <dcterms:modified xsi:type="dcterms:W3CDTF">2020-11-18T06:14:54Z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